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ink/ink2.xml" ContentType="application/inkml+xml"/>
  <Override PartName="/ppt/notesSlides/notesSlide23.xml" ContentType="application/vnd.openxmlformats-officedocument.presentationml.notesSlide+xml"/>
  <Override PartName="/ppt/ink/ink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87" r:id="rId23"/>
    <p:sldId id="284" r:id="rId24"/>
    <p:sldId id="285" r:id="rId25"/>
    <p:sldId id="286" r:id="rId26"/>
    <p:sldId id="279" r:id="rId27"/>
    <p:sldId id="280" r:id="rId28"/>
  </p:sldIdLst>
  <p:sldSz cx="18288000" cy="10287000"/>
  <p:notesSz cx="6858000" cy="9144000"/>
  <p:embeddedFontLst>
    <p:embeddedFont>
      <p:font typeface="Aileron Bold" panose="020B0604020202020204" charset="0"/>
      <p:regular r:id="rId30"/>
    </p:embeddedFont>
    <p:embeddedFont>
      <p:font typeface="Arimo" panose="020B0604020202020204" charset="0"/>
      <p:regular r:id="rId31"/>
    </p:embeddedFont>
    <p:embeddedFont>
      <p:font typeface="Arimo Bold" panose="020B0604020202020204" charset="0"/>
      <p:regular r:id="rId32"/>
    </p:embeddedFont>
    <p:embeddedFont>
      <p:font typeface="DM Sans" pitchFamily="2" charset="0"/>
      <p:regular r:id="rId33"/>
      <p:bold r:id="rId34"/>
      <p:italic r:id="rId35"/>
      <p:boldItalic r:id="rId36"/>
    </p:embeddedFont>
    <p:embeddedFont>
      <p:font typeface="Merriweather" panose="00000500000000000000" pitchFamily="2" charset="0"/>
      <p:regular r:id="rId37"/>
      <p:bold r:id="rId38"/>
      <p:italic r:id="rId39"/>
      <p:boldItalic r:id="rId40"/>
    </p:embeddedFont>
    <p:embeddedFont>
      <p:font typeface="Paalalabas Wide"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44A"/>
    <a:srgbClr val="53904D"/>
    <a:srgbClr val="F99C70"/>
    <a:srgbClr val="1F88CC"/>
    <a:srgbClr val="FCD7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56601" autoAdjust="0"/>
  </p:normalViewPr>
  <p:slideViewPr>
    <p:cSldViewPr>
      <p:cViewPr varScale="1">
        <p:scale>
          <a:sx n="31" d="100"/>
          <a:sy n="31" d="100"/>
        </p:scale>
        <p:origin x="207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2-06T17:09:52.753"/>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1277 919,'-145'3,"-163"-8,297 4,1-1,-1 1,1-2,1 0,-2 0,1 0,1-2,0 1,0-2,0 1,0-1,0 0,1-1,-1 1,2-2,-1 1,2-1,-1-1,1 2,0-2,1 0,-8-17,7 9,0 2,0-1,3 1,-2-2,2 1,2-1,-1 1,1-2,1 1,0 1,1-1,2 1,6-26,-4 25,-1 1,2-1,0 1,2 1,1-2,-2 2,4 0,-2 1,1 1,26-26,-25 30,1-2,0 4,0-2,0 1,1 1,1 1,-1 0,1 1,-1-1,2 3,-1-1,1 1,19 0,219 0,-144 4,-94 1,0-1,0 1,-1-1,1 2,-2 2,1-1,-1 1,1 1,-1 0,1 0,-2 1,1 1,-1 1,-1-2,1 4,-2-2,1 1,-1 1,16 22,-5-4,-2 1,-1 0,22 49,-30-59,1-1,23 31,-25-40,-1 2,-1-1,1 1,-1 0,-1 0,0 0,-1 1,-1 1,7 25,8 45,-14-70,-1-1,1 1,-2-1,0 1,-2 1,1-2,-2 2,0-1,0 1,-5 22,4-32,-1-2,-1 0,2 1,-1-1,-1 0,0 0,2 0,-2 0,0 0,0-1,0 1,0-2,0 2,0-1,-2-1,2 2,0-1,-1-1,1-1,-2 2,2-1,-4 1,-16 1,2 0,0-2,-23-1,-28 3,-57 14,0-5,-189-9,199-3,98-2,0 1,0-2,0-2,0 1,0-2,2 0,-1-2,1-1,-1 0,2-1,-24-16,36 20,0-1,0 1,0-2,0 1,2-1,-1 1,1-2,-1 1,2-1,0 2,0-2,-3-14,1 8,1 0,-2 0,-9-16,-9-14,-29-77,19 38,31 76,0 2,0-1,1 1,1-2,-1 2,1-1,-1-1,1 2,1-1,0-1,0 1,1-1,-1 2,2-1,-1-1,1 2,-1-1,2 1,0-2,0 2,0-1,0 1,2 0,-2 0,1 0,1 1,-1-1,2 2,-1-2,1 1,-2 1,2-1,0 2,0-1,2 1,-2-1,0 1,1 0,11-1,212-47,-74 9,-120 30,2 1,-2 2,1 2,64-5,-60 12,191 3,-221 0,-1-2,1 2,-2 0,1 2,-1-2,0 1,0 2,0-1,0 1,12 10,80 77,-78-70,-10-8,-1 0,0 2,0-1,14 31,25 34,-26-50,-14-20,-2 1,0 0,-2 0,10 15,5 18,-5-13,-1 1,14 43,-27-67,-1 0,1-1,-2 1,1 0,-2 1,1-1,-1 0,0 0,-1 0,-1 0,2 0,-3 0,2 0,-5 9,1-10,1-2,-1 1,1-1,-2 0,1 0,-1 0,0 0,0 0,-10 6,-68 39,76-46,-8 4,-2-3,0 2,-2-2,-25 4,-12 5,4-4,-1-2,0-3,0-2,0-2,-72-7,0 1,22 5,-110-4,202 2,0-1,0-1,0 0,0 0,0-1,1-1,-1 1,2-2,-1 0,1-2,-1 2,1-1,1-3,0 3,0-2,0 0,1 0,1-2,-14-20,-20-35,35 58,-2-1,2 0,2 0,-2 0,1-1,1 1,-1-2,2 1,-3-17,-27-167,27 165,2 1,1-1,0 1,3-34,0 49,1-1,2 1,-1 1,1-2,1 2,1-1,-1 1,1 0,1 0,0 0,10-13,-7 12,0 1,-1-2,1 4,0-2,1 1,1 1,-1-1,1 2,1 0,0 0,14-6,4-1,1 1,2 1,0 2,0 2,0 1,2 0,-1 3,59-3,-52 6,-2-2,44-10,-43 8,77-7,-117 14,225 3,-196 0,-2 0,0 3,0 0,0 2,-1 1,28 13,-2 1,-40-20,0 1,0 1,0-1,-1 2,-1 0,2 0,-1 2,-2-1,1 1,-1-1,0 2,0 0,-1 2,8 10,7 25,-19-35,1-1,-1 1,2-1,0 1,0-2,2 0,-2 0,16 15,-16-19,0 1,0 0,-1 0,1 0,-2 0,1 1,-2-1,1 2,-1-1,2 1,-2-1,1 10,2 5,-3 2,3 42,-3-40,-1 1,8 28,1 0,-2 0,-2 1,-2-1,-4-1,-8 100,5-147,2-1,-1 0,-1 2,1-2,-1 0,1 1,-2-1,0 0,0 0,0 0,0-1,0 1,-9 9,3-8,1-1,-1 2,0-2,-1-2,1 2,-2-1,-13 5,-211 98,181-85,1-5,-3 0,2-5,-3 1,2-5,-2-2,-60-1,-20-4,-178-7,277-1,-56-15,40 8,-9-5,-1-2,-110-53,138 56,20 11,1-1,0-1,0 1,-23-17,34 19,-2-1,1 2,1-2,-1 1,1-1,1 0,-2 0,2 0,0-1,0 1,0 0,2-2,-2 2,0-13,-5-35,5-2,2 2,5-68,-1 2,0 80,2 0,16-66,-3 20,-15 67,1-1,2 2,0 0,2 0,-1 0,2 0,0 2,2-1,-1 0,1 1,1 1,16-15,16-21,-38 42,1 0,1 0,-1 0,1 0,1 1,-2 1,2-1,2 2,-2 0,1 0,20-9,6 3,-10 5,-2-1,0-2,0-1,0 1,39-29,-51 31,0 1,0 1,0-2,2 4,-1-2,1 1,-1 1,1 1,-1 0,26-2,15 2,81 6,-47 2,-57-4,-1 2,2 2,-2-1,54 20,114 54,-179-70,8 7,0 1,-1 2,-2 0,0 2,0-1,-1 4,25 31,19 16,-47-50,-2 0,-2-1,1 4,-1-2,-1 1,17 38,7-6,-33-48,0 0,0 2,-2-2,1 1,7 14,-11-18,-1 0,2 0,-2 2,1-2,-1 0,0 0,0 0,0 0,0 0,0 0,0 0,-1 0,1 1,-2-1,1 0,1 0,-2 0,1-1,-1 1,-2 3,-20 35,-2-4,-1 1,-3-2,0-2,-3 1,0-4,-63 47,47-34,43-37,0-1,0 0,-2 0,2 0,-1-1,-1 1,1-2,-1 1,-15 6,-43 10,14-3,-1-2,-1-1,0-4,-108 10,105-20,-249-7,196-15,82 15,-1 0,-34-3,21 3,0-3,1 0,1-3,-1-1,-70-37,51 24,48 22,-1-2,1 1,0-2,0 1,0-2,0 1,1-2,1 0,-1 0,2-2,0 2,0-3,0 2,2-1,-1-1,1 0,1 0,0-1,1 1,1-2,-1 2,2-1,0-1,0 1,0-20,0-6,3-1,2 1,5-42,-5 65,2 1,-1-2,2 2,1 0,0 0,1 0,-1 0,3 2,-1-1,14-16,26-39,-36 48,2 1,22-25,-30 39,0 2,0-2,0 1,0 1,0-1,1 1,-1 1,2-2,-1 2,1 0,10-3,-3 3,0-1,0-1,-2-1,2 0,-1-1,25-16,-24 14,0 3,0-1,0 1,1 1,1 1,31-7,21-4,-9 3,0 3,0 3,2 2,-2 4,63 4,18 1,-85-7,62 4,-107-1,-1 1,1-1,-1 2,1-1,-2 2,1-1,1 2,14 8,-8-2,1-4,0 2,0-1,24 5,-24-8,1 1,-1 1,1 1,18 11,61 40,-64-41,1 3,-2 0,-2 3,38 33,-25-16,40 44,-77-76,1 0,-2 0,1 0,-2 2,1-2,-2 1,8 22,-4-1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2-06T17:09:40.48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912 864,'-5'2,"1"-2,-1 1,1 0,-1 1,1 0,-1 0,1 0,-8 6,-17 6,47-20,8-1,-1 1,-1 0,2 1,41-1,-62 6,-1 0,1 0,-1 0,2 2,-1-2,-1 2,1-2,-1 1,1 0,-1 1,1 1,-1-2,1 1,-1 1,1 0,-2 0,1 0,-1 0,2 0,-2 0,0 2,0-3,0 3,0-2,0 1,-2 1,2 0,-1-1,-1 0,1 1,-1 0,2 5,0 5,-1 0,-1 0,1 0,-2 1,0 0,-2-2,1 3,-1-2,-7 19,6-24,0 0,-1-1,1 0,-2 0,-1 0,2 0,-2-2,0 1,0 1,-2-2,1-1,-1 2,1-2,-1 2,-10 4,2-4,-1 2,1-3,-1 0,-1-1,0 0,0-1,-34 4,44-7,1-2,-1 1,1-1,-1-1,1 1,-1-2,1 0,-1 1,1 0,-1-3,2 3,-1-2,-1 0,2-2,-1 3,1-3,0 0,0 1,0 0,0-1,-8-12,-1-2,3-2,-1-1,2 0,1 0,1-2,0 2,1-2,2 0,0 0,-1-28,2-4,2-2,3 2,9-74,-9 124,0 0,2-1,-1 1,-1 0,3 0,-1 0,-1 0,2 0,0 0,-1 1,2-1,-1 0,0 2,2-2,-2 2,1-1,1 0,5-3,-1 3,-1 0,1 1,0 1,0 0,0 0,0 0,0 1,0 1,0 0,1-1,14 2,-21 0,120 3,-111-2,0 1,0 1,-1-2,1 4,-2-2,1 1,-1 1,17 10,-18-11,5 6,1 0,-2-1,1 2,-1 1,1 0,19 24,36 37,-59-64,-1-1,2 0,-2 3,-2-2,2 1,-1 1,-1 0,1 1,-2 0,0-2,-2 2,8 24,-9-20,0 1,-1 0,-1-1,-1 0,0 2,-1-1,-1 0,-1-1,-1 0,1 1,-9 20,7-29,2 1,-1-2,-1 3,-1-3,2 0,-2 1,0 0,0-2,-2 0,2 1,-1-1,-1-1,1 1,-1-2,1 0,-2 1,0 0,1-3,-1 2,0-2,-18 4,-25 0,-1-1,1-4,-101-9,144 6,1 0,1 0,-1 0,1-1,-1 0,2 0,-1 0,-1-1,2-1,0 0,0 1,-10-10,-5-8,-38-48,22 23,25 29,-2-1,4-3,-1 2,1-2,1 2,1-2,1 0,1 0,1-1,1-1,1 1,1 1,2-2,2-27,-1 34,1 1,1 0,1 0,1 0,-1 0,2 0,0 2,2-2,-1 2,2-2,0 3,2 0,-2-1,3 2,-2 0,2 0,0 0,2 2,-1 0,26-15,-18 14,0 3,2-2,-1 3,1 1,-1 0,1 1,1 1,0 2,30 0,-24 2,0 0,0 2,0 2,54 12,-66-10,-2 0,-1 0,2 2,-2 0,1 2,-2-2,1 3,-2 0,23 21,-13-10,-7-6,1 0,-1 1,-1 0,0 2,-1-1,-2 1,19 39,1 16,-20-48,0 1,-3 2,0-3,0 3,-3 0,4 41,-8-42,-1 0,-2 0,-1 0,-7 32,8-52,-1 0,1-1,-1-1,-1 1,0 1,0-2,-1 2,1-2,-2 0,1 0,-1 0,1 0,-1 0,-1-2,0 0,2 2,-2-1,0-2,-2 1,-11 7,-26 6,0-4,-78 16,36-10,64-12,1-1,-2-1,0 0,1-4,-1 2,0-3,0 0,0-2,-30-4,21-2,2-2,-2-2,1 0,2-2,-39-22,23 8,28 20,1-2,1 0,-1 0,2-1,-21-19,-1-7,31 32,0-1,-2 0,2 0,2 0,-2 0,1-1,-1-1,2 2,-1-2,2 1,-1-2,1 1,0 1,1-2,-2-11,-16-80,10 48,2 0,-2-58,8 93,2 2,2 0,-2-2,3 3,-2-3,2 2,2 0,-1 0,2 0,-1 2,2-3,13-21,-11 24,1 1,1-2,-1 2,1 0,1 2,0-1,1 0,25-14,8-2,68-25,-103 47,7-2,0 1,0 1,1 0,-1 1,39-2,99 8,-82-1,-49 0,1 3,-2-2,1 3,1 1,-2 0,0 3,0-1,30 17,-20-6,1 1,-2 2,0 2,46 44,-56-48,2-1,41 24,-45-31,0 0,-1 4,-2-3,1 4,25 26,17 24,26 35,-82-96,-1 2,1 0,-2-1,0 0,1 1,-2 0,1 0,0 0,-2 0,1 0,-2 0,1 1,-1 0,0-1,0 0,-1 0,1 1,-2-2,-1 3,2-3,-2 0,0 3,0-3,0 0,-2 1,1 0,-1-2,1 1,-11 10,-17 17,23-24,-1 1,-1 0,1-1,-2-1,0 0,0 0,-21 9,-35 18,53-27,0 0,-1-2,-1 1,1 0,-1-4,1 2,-25 3,-154 21,129-19,0-4,2-2,-2-3,-108-12,162 8,0 1,0-2,0 0,0-2,0 3,1-3,1-1,-2 0,1 0,-13-11,5 3,1-3,1 0,1 1,-20-28,-78-68,88 79,1 0,2-1,-37-74,51 84,-1 0,2-2,1 0,1 1,1 0,1-1,-1-38,5 46,0-2,2 2,-1-2,2 2,0-1,12-34,-12 47,0 0,0-1,0 1,2 0,-2 0,1 0,1 1,-1-1,1 0,1 2,-2 0,2-1,0 0,0 3,0-3,0 2,0 0,2 0,-2 0,1 2,10-4,136-42,-65 17,-44 22,-2 0,1 2,1 3,1 2,66 7,-5-4,-73-2,26 0,83 11,-125-8,1 0,0 2,-2-1,1 2,1 0,-3 2,1-1,1 2,16 12,16 12,-35-25,-2-1,0 2,0 0,0 0,-2 1,2 1,8 12,32 45,-32-45,-2 1,-2 0,1 0,-2 1,16 43,-16-28,-3-11,0 1,-3 0,0 1,-3-1,6 52,-10-50,-1-4,1-2,-2 3,-8 52,7-75,-1 0,1 2,-2-2,1 0,-1 0,0 0,0 0,0 0,0 0,-1-2,1 2,-2-2,1 1,-1 1,1-1,-2-3,1 3,-1 0,0-3,2 2,-13 3,-7 5,0 0,-34 24,44-25,-1-1,0-1,0-2,0 1,-1 0,-1-2,1 0,-28 4,-76 12,75-12,0-3,-58 4,-353-13,430 2,2-3,-1 0,1-1,-2-1,2-2,0-1,0 0,2-2,-2 0,3-2,-2 0,2-2,-33-26,36 23,-12-10,-36-43,57 59,3 2,-1-1,1-1,0 0,0 1,1 0,1-2,-1 1,-2-16,-10-55,5 35,3-1,-4-84,11 87,4 1,1 0,1 0,11-43,-9 66,0 0,2 2,-1-1,2 0,2 1,-1 0,1 1,2 0,-1 1,21-20,-10 13,2 0,1 1,1 2,0 1,1 1,49-23,-56 31,1 1,1 1,-1 2,2 1,0 0,0 1,0 0,47 1,8 2,253 8,-320-4,0 0,0 0,0 2,0 0,0 0,-2 1,2 0,17 13,2 2,44 40,3 5,-24-38,-45-23,0 0,-1 0,1 0,0 2,12 10,7 8,-19-17,0-1,-1 1,1 1,-2 0,-1 0,2 0,-2 1,0 0,7 13,61 114,4 9,-71-126,1-1,-2 2,0 0,-2-1,-1 2,3 27,-6-32,0 2,-1-1,-1 0,-1-1,0 0,0 1,-1 0,-2-1,0-1,0 2,-2-3,1 2,-17 20,13-22,1 0,-1 0,-1-2,0 0,-1 0,1-2,-3 0,1 1,-1-2,-28 13,-20 16,-27 26,63-42,0-3,-44 24,50-32,0-2,0 0,-1-2,1-1,-2 0,1-1,-2 0,1-3,-34 0,-27 0,-243-8,140-34,175 39,-2 0,1-1,-1-1,2-2,-1 3,1-3,0-1,0 0,0 0,0 0,1-1,-1-1,-16-16,-11-10,-83-54,-20-14,107 71,1 0,-44-53,67 72,2-2,2 0,-2 1,3 0,-2-1,2-1,2 2,-2-3,3 2,-2-3,1-19,1 9,1 0,1 0,2-1,8-54,-6 69,0 1,2-1,-1 1,2 0,0 0,0 0,0 0,2 1,-1-1,2 1,0 3,12-15,15-14,48-64,27-30,-105 124,27-24,71-57,-92 80,0 0,1 0,1 1,-1 1,1 0,-1 1,2 1,0 0,-1 0,17 0,104-18,-90 12,90-4,-90 12,0 2,54 9,-82-6,-1 1,2 1,-1 0,-1 1,1 0,-2 1,1 2,25 17,-2-2,0-2,3 0,61 22,-85-35,0 0,-1 1,28 22,-30-20,1 0,1-2,32 16,-29-16,-2 2,0 0,0 2,-2 0,1-1,-1 2,-1 1,0 1,20 30,-11-19,31 54,-38-56,-1-2,28 30,-38-45,1 0,-1 0,0 2,-1-3,1 3,-2-2,1 1,-2 1,0 1,0-1,0-1,0 20,0 15,-6 84,0-57,3-12,-2 57,1-106,-1-1,1 0,-2 1,0 0,0-3,-2 3,1-2,-10 17,7-14,-2 2,-2 2,1-2,-1 0,-1 0,-1-1,-17 14,-14 9,26-21,2-2,-4 1,2 0,-1-2,-34 13,52-24,-194 67,160-59,2-2,-1-2,-68 4,18-7,-287-8,355 6,-1-4,1 3,-1-2,1-1,1-1,-2-1,2 0,-1 0,1-1,-26-19,23 12,0 1,0 1,-28-15,-41-27,51 24,0-3,3 0,1-1,2-4,2 0,-34-54,37 36,20 44,1 2,-1-2,-1 1,-12-18,6 15,0-3,0 0,2 1,-1-2,2 2,0-4,2 2,1-2,0 2,0-1,3-2,-2 1,1-35,2 12,-1 1,3-2,2 2,1 0,10-57,-10 92,0-3,0 3,0 0,0-1,2-1,-1 3,1-1,1-1,-2 2,2-2,0 2,0 0,2 2,-2-2,12-6,7-2,1 1,-1 1,38-11,5-2,-44 18,-2-1,2 2,36-4,33-8,-37 7,-1 4,1-1,1 5,94 6,-52-1,-67 0,1 2,-2 2,1 0,-1 2,-1 2,2 0,-2 4,-2-1,35 20,-33-13,-9-8,0 1,29 11,-35-15,1 0,-1 3,0-1,0 1,-1 0,-1 1,-1 0,23 33,20 16,-34-39,0 2,0-1,-1 4,-4-2,2 2,-3 0,-1 0,11 34,-20-50,-1 2,-1-2,0 1,0-1,-1 1,-1 1,-1 0,0-1,0-1,-1 1,-1 1,1 0,-2-2,0 1,-2-1,1 0,-1 1,-1-1,0-1,0 1,-1-1,-13 15,-4 0,0 0,-3-2,0-2,-34 23,-128 68,154-94,-14 12,34-20,-2-2,1 1,-34 13,-35 13,59-24,1 0,-53 13,9-7,-114 50,141-50,-24 4,-77 16,130-34,-38 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2-06T17:09:52.753"/>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1277 919,'-145'3,"-163"-8,297 4,1-1,-1 1,1-2,1 0,-2 0,1 0,1-2,0 1,0-2,0 1,0-1,0 0,1-1,-1 1,2-2,-1 1,2-1,-1-1,1 2,0-2,1 0,-8-17,7 9,0 2,0-1,3 1,-2-2,2 1,2-1,-1 1,1-2,1 1,0 1,1-1,2 1,6-26,-4 25,-1 1,2-1,0 1,2 1,1-2,-2 2,4 0,-2 1,1 1,26-26,-25 30,1-2,0 4,0-2,0 1,1 1,1 1,-1 0,1 1,-1-1,2 3,-1-1,1 1,19 0,219 0,-144 4,-94 1,0-1,0 1,-1-1,1 2,-2 2,1-1,-1 1,1 1,-1 0,1 0,-2 1,1 1,-1 1,-1-2,1 4,-2-2,1 1,-1 1,16 22,-5-4,-2 1,-1 0,22 49,-30-59,1-1,23 31,-25-40,-1 2,-1-1,1 1,-1 0,-1 0,0 0,-1 1,-1 1,7 25,8 45,-14-70,-1-1,1 1,-2-1,0 1,-2 1,1-2,-2 2,0-1,0 1,-5 22,4-32,-1-2,-1 0,2 1,-1-1,-1 0,0 0,2 0,-2 0,0 0,0-1,0 1,0-2,0 2,0-1,-2-1,2 2,0-1,-1-1,1-1,-2 2,2-1,-4 1,-16 1,2 0,0-2,-23-1,-28 3,-57 14,0-5,-189-9,199-3,98-2,0 1,0-2,0-2,0 1,0-2,2 0,-1-2,1-1,-1 0,2-1,-24-16,36 20,0-1,0 1,0-2,0 1,2-1,-1 1,1-2,-1 1,2-1,0 2,0-2,-3-14,1 8,1 0,-2 0,-9-16,-9-14,-29-77,19 38,31 76,0 2,0-1,1 1,1-2,-1 2,1-1,-1-1,1 2,1-1,0-1,0 1,1-1,-1 2,2-1,-1-1,1 2,-1-1,2 1,0-2,0 2,0-1,0 1,2 0,-2 0,1 0,1 1,-1-1,2 2,-1-2,1 1,-2 1,2-1,0 2,0-1,2 1,-2-1,0 1,1 0,11-1,212-47,-74 9,-120 30,2 1,-2 2,1 2,64-5,-60 12,191 3,-221 0,-1-2,1 2,-2 0,1 2,-1-2,0 1,0 2,0-1,0 1,12 10,80 77,-78-70,-10-8,-1 0,0 2,0-1,14 31,25 34,-26-50,-14-20,-2 1,0 0,-2 0,10 15,5 18,-5-13,-1 1,14 43,-27-67,-1 0,1-1,-2 1,1 0,-2 1,1-1,-1 0,0 0,-1 0,-1 0,2 0,-3 0,2 0,-5 9,1-10,1-2,-1 1,1-1,-2 0,1 0,-1 0,0 0,0 0,-10 6,-68 39,76-46,-8 4,-2-3,0 2,-2-2,-25 4,-12 5,4-4,-1-2,0-3,0-2,0-2,-72-7,0 1,22 5,-110-4,202 2,0-1,0-1,0 0,0 0,0-1,1-1,-1 1,2-2,-1 0,1-2,-1 2,1-1,1-3,0 3,0-2,0 0,1 0,1-2,-14-20,-20-35,35 58,-2-1,2 0,2 0,-2 0,1-1,1 1,-1-2,2 1,-3-17,-27-167,27 165,2 1,1-1,0 1,3-34,0 49,1-1,2 1,-1 1,1-2,1 2,1-1,-1 1,1 0,1 0,0 0,10-13,-7 12,0 1,-1-2,1 4,0-2,1 1,1 1,-1-1,1 2,1 0,0 0,14-6,4-1,1 1,2 1,0 2,0 2,0 1,2 0,-1 3,59-3,-52 6,-2-2,44-10,-43 8,77-7,-117 14,225 3,-196 0,-2 0,0 3,0 0,0 2,-1 1,28 13,-2 1,-40-20,0 1,0 1,0-1,-1 2,-1 0,2 0,-1 2,-2-1,1 1,-1-1,0 2,0 0,-1 2,8 10,7 25,-19-35,1-1,-1 1,2-1,0 1,0-2,2 0,-2 0,16 15,-16-19,0 1,0 0,-1 0,1 0,-2 0,1 1,-2-1,1 2,-1-1,2 1,-2-1,1 10,2 5,-3 2,3 42,-3-40,-1 1,8 28,1 0,-2 0,-2 1,-2-1,-4-1,-8 100,5-147,2-1,-1 0,-1 2,1-2,-1 0,1 1,-2-1,0 0,0 0,0 0,0-1,0 1,-9 9,3-8,1-1,-1 2,0-2,-1-2,1 2,-2-1,-13 5,-211 98,181-85,1-5,-3 0,2-5,-3 1,2-5,-2-2,-60-1,-20-4,-178-7,277-1,-56-15,40 8,-9-5,-1-2,-110-53,138 56,20 11,1-1,0-1,0 1,-23-17,34 19,-2-1,1 2,1-2,-1 1,1-1,1 0,-2 0,2 0,0-1,0 1,0 0,2-2,-2 2,0-13,-5-35,5-2,2 2,5-68,-1 2,0 80,2 0,16-66,-3 20,-15 67,1-1,2 2,0 0,2 0,-1 0,2 0,0 2,2-1,-1 0,1 1,1 1,16-15,16-21,-38 42,1 0,1 0,-1 0,1 0,1 1,-2 1,2-1,2 2,-2 0,1 0,20-9,6 3,-10 5,-2-1,0-2,0-1,0 1,39-29,-51 31,0 1,0 1,0-2,2 4,-1-2,1 1,-1 1,1 1,-1 0,26-2,15 2,81 6,-47 2,-57-4,-1 2,2 2,-2-1,54 20,114 54,-179-70,8 7,0 1,-1 2,-2 0,0 2,0-1,-1 4,25 31,19 16,-47-50,-2 0,-2-1,1 4,-1-2,-1 1,17 38,7-6,-33-48,0 0,0 2,-2-2,1 1,7 14,-11-18,-1 0,2 0,-2 2,1-2,-1 0,0 0,0 0,0 0,0 0,0 0,0 0,-1 0,1 1,-2-1,1 0,1 0,-2 0,1-1,-1 1,-2 3,-20 35,-2-4,-1 1,-3-2,0-2,-3 1,0-4,-63 47,47-34,43-37,0-1,0 0,-2 0,2 0,-1-1,-1 1,1-2,-1 1,-15 6,-43 10,14-3,-1-2,-1-1,0-4,-108 10,105-20,-249-7,196-15,82 15,-1 0,-34-3,21 3,0-3,1 0,1-3,-1-1,-70-37,51 24,48 22,-1-2,1 1,0-2,0 1,0-2,0 1,1-2,1 0,-1 0,2-2,0 2,0-3,0 2,2-1,-1-1,1 0,1 0,0-1,1 1,1-2,-1 2,2-1,0-1,0 1,0-20,0-6,3-1,2 1,5-42,-5 65,2 1,-1-2,2 2,1 0,0 0,1 0,-1 0,3 2,-1-1,14-16,26-39,-36 48,2 1,22-25,-30 39,0 2,0-2,0 1,0 1,0-1,1 1,-1 1,2-2,-1 2,1 0,10-3,-3 3,0-1,0-1,-2-1,2 0,-1-1,25-16,-24 14,0 3,0-1,0 1,1 1,1 1,31-7,21-4,-9 3,0 3,0 3,2 2,-2 4,63 4,18 1,-85-7,62 4,-107-1,-1 1,1-1,-1 2,1-1,-2 2,1-1,1 2,14 8,-8-2,1-4,0 2,0-1,24 5,-24-8,1 1,-1 1,1 1,18 11,61 40,-64-41,1 3,-2 0,-2 3,38 33,-25-16,40 44,-77-76,1 0,-2 0,1 0,-2 2,1-2,-2 1,8 22,-4-1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30"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931"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5B2B7-F1C8-44E4-9DD3-EE77AD92DADB}" type="datetimeFigureOut">
              <a:rPr lang="en-US" smtClean="0"/>
              <a:t>2/6/2026</a:t>
            </a:fld>
            <a:endParaRPr lang="en-US"/>
          </a:p>
        </p:txBody>
      </p:sp>
      <p:sp>
        <p:nvSpPr>
          <p:cNvPr id="1048932"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48933"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4"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935"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7C6A3B-7939-468D-8BF6-415DE591DD3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Slide Image Placeholder 1"/>
          <p:cNvSpPr>
            <a:spLocks noGrp="1" noRot="1" noChangeAspect="1"/>
          </p:cNvSpPr>
          <p:nvPr>
            <p:ph type="sldImg"/>
          </p:nvPr>
        </p:nvSpPr>
        <p:spPr/>
      </p:sp>
      <p:sp>
        <p:nvSpPr>
          <p:cNvPr id="1048592" name="Notes Placeholder 2"/>
          <p:cNvSpPr>
            <a:spLocks noGrp="1"/>
          </p:cNvSpPr>
          <p:nvPr>
            <p:ph type="body" idx="1"/>
          </p:nvPr>
        </p:nvSpPr>
        <p:spPr/>
        <p:txBody>
          <a:bodyPr/>
          <a:lstStyle/>
          <a:p>
            <a:endParaRPr lang="en-US" dirty="0"/>
          </a:p>
        </p:txBody>
      </p:sp>
      <p:sp>
        <p:nvSpPr>
          <p:cNvPr id="1048593" name="Slide Number Placeholder 3"/>
          <p:cNvSpPr>
            <a:spLocks noGrp="1"/>
          </p:cNvSpPr>
          <p:nvPr>
            <p:ph type="sldNum" sz="quarter" idx="10"/>
          </p:nvPr>
        </p:nvSpPr>
        <p:spPr/>
        <p:txBody>
          <a:bodyPr/>
          <a:lstStyle/>
          <a:p>
            <a:fld id="{417C6A3B-7939-468D-8BF6-415DE591DD31}"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Slide Image Placeholder 1"/>
          <p:cNvSpPr>
            <a:spLocks noGrp="1" noRot="1" noChangeAspect="1"/>
          </p:cNvSpPr>
          <p:nvPr>
            <p:ph type="sldImg"/>
          </p:nvPr>
        </p:nvSpPr>
        <p:spPr/>
      </p:sp>
      <p:sp>
        <p:nvSpPr>
          <p:cNvPr id="1048726" name="Notes Placeholder 2"/>
          <p:cNvSpPr>
            <a:spLocks noGrp="1"/>
          </p:cNvSpPr>
          <p:nvPr>
            <p:ph type="body" idx="1"/>
          </p:nvPr>
        </p:nvSpPr>
        <p:spPr/>
        <p:txBody>
          <a:bodyPr/>
          <a:lstStyle/>
          <a:p>
            <a:endParaRPr lang="en-US" dirty="0"/>
          </a:p>
        </p:txBody>
      </p:sp>
      <p:sp>
        <p:nvSpPr>
          <p:cNvPr id="1048727" name="Slide Number Placeholder 3"/>
          <p:cNvSpPr>
            <a:spLocks noGrp="1"/>
          </p:cNvSpPr>
          <p:nvPr>
            <p:ph type="sldNum" sz="quarter" idx="5"/>
          </p:nvPr>
        </p:nvSpPr>
        <p:spPr/>
        <p:txBody>
          <a:bodyPr/>
          <a:lstStyle/>
          <a:p>
            <a:fld id="{417C6A3B-7939-468D-8BF6-415DE591DD31}"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048740" name="Google Shape;17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8741" name="Google Shape;17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8" name="Slide Image Placeholder 1"/>
          <p:cNvSpPr>
            <a:spLocks noGrp="1" noRot="1" noChangeAspect="1"/>
          </p:cNvSpPr>
          <p:nvPr>
            <p:ph type="sldImg"/>
          </p:nvPr>
        </p:nvSpPr>
        <p:spPr/>
      </p:sp>
      <p:sp>
        <p:nvSpPr>
          <p:cNvPr id="1048749" name="Notes Placeholder 2"/>
          <p:cNvSpPr>
            <a:spLocks noGrp="1"/>
          </p:cNvSpPr>
          <p:nvPr>
            <p:ph type="body" idx="1"/>
          </p:nvPr>
        </p:nvSpPr>
        <p:spPr/>
        <p:txBody>
          <a:bodyPr/>
          <a:lstStyle/>
          <a:p>
            <a:endParaRPr lang="en-US" dirty="0"/>
          </a:p>
        </p:txBody>
      </p:sp>
      <p:sp>
        <p:nvSpPr>
          <p:cNvPr id="1048750" name="Slide Number Placeholder 3"/>
          <p:cNvSpPr>
            <a:spLocks noGrp="1"/>
          </p:cNvSpPr>
          <p:nvPr>
            <p:ph type="sldNum" sz="quarter" idx="5"/>
          </p:nvPr>
        </p:nvSpPr>
        <p:spPr/>
        <p:txBody>
          <a:bodyPr/>
          <a:lstStyle/>
          <a:p>
            <a:fld id="{417C6A3B-7939-468D-8BF6-415DE591DD31}"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0" name="Slide Image Placeholder 1"/>
          <p:cNvSpPr>
            <a:spLocks noGrp="1" noRot="1" noChangeAspect="1"/>
          </p:cNvSpPr>
          <p:nvPr>
            <p:ph type="sldImg"/>
          </p:nvPr>
        </p:nvSpPr>
        <p:spPr/>
      </p:sp>
      <p:sp>
        <p:nvSpPr>
          <p:cNvPr id="1048761" name="Notes Placeholder 2"/>
          <p:cNvSpPr>
            <a:spLocks noGrp="1"/>
          </p:cNvSpPr>
          <p:nvPr>
            <p:ph type="body" idx="1"/>
          </p:nvPr>
        </p:nvSpPr>
        <p:spPr/>
        <p:txBody>
          <a:bodyPr/>
          <a:lstStyle/>
          <a:p>
            <a:endParaRPr lang="en-US" b="1" dirty="0"/>
          </a:p>
        </p:txBody>
      </p:sp>
      <p:sp>
        <p:nvSpPr>
          <p:cNvPr id="1048762" name="Slide Number Placeholder 3"/>
          <p:cNvSpPr>
            <a:spLocks noGrp="1"/>
          </p:cNvSpPr>
          <p:nvPr>
            <p:ph type="sldNum" sz="quarter" idx="5"/>
          </p:nvPr>
        </p:nvSpPr>
        <p:spPr/>
        <p:txBody>
          <a:bodyPr/>
          <a:lstStyle/>
          <a:p>
            <a:fld id="{417C6A3B-7939-468D-8BF6-415DE591DD31}"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7C6A3B-7939-468D-8BF6-415DE591DD31}" type="slidenum">
              <a:rPr lang="en-US" smtClean="0"/>
              <a:t>15</a:t>
            </a:fld>
            <a:endParaRPr lang="en-US"/>
          </a:p>
        </p:txBody>
      </p:sp>
    </p:spTree>
    <p:extLst>
      <p:ext uri="{BB962C8B-B14F-4D97-AF65-F5344CB8AC3E}">
        <p14:creationId xmlns:p14="http://schemas.microsoft.com/office/powerpoint/2010/main" val="3369618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7C6A3B-7939-468D-8BF6-415DE591DD31}" type="slidenum">
              <a:rPr lang="en-US" smtClean="0"/>
              <a:t>16</a:t>
            </a:fld>
            <a:endParaRPr lang="en-US"/>
          </a:p>
        </p:txBody>
      </p:sp>
    </p:spTree>
    <p:extLst>
      <p:ext uri="{BB962C8B-B14F-4D97-AF65-F5344CB8AC3E}">
        <p14:creationId xmlns:p14="http://schemas.microsoft.com/office/powerpoint/2010/main" val="1131619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7C6A3B-7939-468D-8BF6-415DE591DD31}" type="slidenum">
              <a:rPr lang="en-US" smtClean="0"/>
              <a:t>17</a:t>
            </a:fld>
            <a:endParaRPr lang="en-US"/>
          </a:p>
        </p:txBody>
      </p:sp>
    </p:spTree>
    <p:extLst>
      <p:ext uri="{BB962C8B-B14F-4D97-AF65-F5344CB8AC3E}">
        <p14:creationId xmlns:p14="http://schemas.microsoft.com/office/powerpoint/2010/main" val="547980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4" name="Slide Image Placeholder 1"/>
          <p:cNvSpPr>
            <a:spLocks noGrp="1" noRot="1" noChangeAspect="1"/>
          </p:cNvSpPr>
          <p:nvPr>
            <p:ph type="sldImg"/>
          </p:nvPr>
        </p:nvSpPr>
        <p:spPr/>
      </p:sp>
      <p:sp>
        <p:nvSpPr>
          <p:cNvPr id="1048815" name="Notes Placeholder 2"/>
          <p:cNvSpPr>
            <a:spLocks noGrp="1"/>
          </p:cNvSpPr>
          <p:nvPr>
            <p:ph type="body" idx="1"/>
          </p:nvPr>
        </p:nvSpPr>
        <p:spPr/>
        <p:txBody>
          <a:bodyPr/>
          <a:lstStyle/>
          <a:p>
            <a:endParaRPr lang="en-US" dirty="0"/>
          </a:p>
        </p:txBody>
      </p:sp>
      <p:sp>
        <p:nvSpPr>
          <p:cNvPr id="1048816" name="Slide Number Placeholder 3"/>
          <p:cNvSpPr>
            <a:spLocks noGrp="1"/>
          </p:cNvSpPr>
          <p:nvPr>
            <p:ph type="sldNum" sz="quarter" idx="5"/>
          </p:nvPr>
        </p:nvSpPr>
        <p:spPr/>
        <p:txBody>
          <a:bodyPr/>
          <a:lstStyle/>
          <a:p>
            <a:fld id="{417C6A3B-7939-468D-8BF6-415DE591DD31}" type="slidenum">
              <a:rPr lang="en-US" smtClean="0"/>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9" name="Slide Image Placeholder 1"/>
          <p:cNvSpPr>
            <a:spLocks noGrp="1" noRot="1" noChangeAspect="1"/>
          </p:cNvSpPr>
          <p:nvPr>
            <p:ph type="sldImg"/>
          </p:nvPr>
        </p:nvSpPr>
        <p:spPr/>
      </p:sp>
      <p:sp>
        <p:nvSpPr>
          <p:cNvPr id="1048830" name="Notes Placeholder 2"/>
          <p:cNvSpPr>
            <a:spLocks noGrp="1"/>
          </p:cNvSpPr>
          <p:nvPr>
            <p:ph type="body" idx="1"/>
          </p:nvPr>
        </p:nvSpPr>
        <p:spPr/>
        <p:txBody>
          <a:bodyPr/>
          <a:lstStyle/>
          <a:p>
            <a:endParaRPr lang="en-US" dirty="0"/>
          </a:p>
        </p:txBody>
      </p:sp>
      <p:sp>
        <p:nvSpPr>
          <p:cNvPr id="1048831" name="Slide Number Placeholder 3"/>
          <p:cNvSpPr>
            <a:spLocks noGrp="1"/>
          </p:cNvSpPr>
          <p:nvPr>
            <p:ph type="sldNum" sz="quarter" idx="5"/>
          </p:nvPr>
        </p:nvSpPr>
        <p:spPr/>
        <p:txBody>
          <a:bodyPr/>
          <a:lstStyle/>
          <a:p>
            <a:fld id="{417C6A3B-7939-468D-8BF6-415DE591DD31}" type="slidenum">
              <a:rPr lang="en-US" smtClean="0"/>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9" name="Slide Image Placeholder 1"/>
          <p:cNvSpPr>
            <a:spLocks noGrp="1" noRot="1" noChangeAspect="1"/>
          </p:cNvSpPr>
          <p:nvPr>
            <p:ph type="sldImg"/>
          </p:nvPr>
        </p:nvSpPr>
        <p:spPr/>
      </p:sp>
      <p:sp>
        <p:nvSpPr>
          <p:cNvPr id="1048840" name="Notes Placeholder 2"/>
          <p:cNvSpPr>
            <a:spLocks noGrp="1"/>
          </p:cNvSpPr>
          <p:nvPr>
            <p:ph type="body" idx="1"/>
          </p:nvPr>
        </p:nvSpPr>
        <p:spPr/>
        <p:txBody>
          <a:bodyPr/>
          <a:lstStyle/>
          <a:p>
            <a:endParaRPr lang="en-US" dirty="0"/>
          </a:p>
        </p:txBody>
      </p:sp>
      <p:sp>
        <p:nvSpPr>
          <p:cNvPr id="1048841" name="Slide Number Placeholder 3"/>
          <p:cNvSpPr>
            <a:spLocks noGrp="1"/>
          </p:cNvSpPr>
          <p:nvPr>
            <p:ph type="sldNum" sz="quarter" idx="5"/>
          </p:nvPr>
        </p:nvSpPr>
        <p:spPr/>
        <p:txBody>
          <a:bodyPr/>
          <a:lstStyle/>
          <a:p>
            <a:fld id="{417C6A3B-7939-468D-8BF6-415DE591DD31}" type="slidenum">
              <a:rPr lang="en-US" smtClean="0"/>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Slide Image Placeholder 1"/>
          <p:cNvSpPr>
            <a:spLocks noGrp="1" noRot="1" noChangeAspect="1"/>
          </p:cNvSpPr>
          <p:nvPr>
            <p:ph type="sldImg"/>
          </p:nvPr>
        </p:nvSpPr>
        <p:spPr/>
      </p:sp>
      <p:sp>
        <p:nvSpPr>
          <p:cNvPr id="1048604" name="Notes Placeholder 2"/>
          <p:cNvSpPr>
            <a:spLocks noGrp="1"/>
          </p:cNvSpPr>
          <p:nvPr>
            <p:ph type="body" idx="1"/>
          </p:nvPr>
        </p:nvSpPr>
        <p:spPr/>
        <p:txBody>
          <a:bodyPr/>
          <a:lstStyle/>
          <a:p>
            <a:endParaRPr lang="en-US" dirty="0"/>
          </a:p>
        </p:txBody>
      </p:sp>
      <p:sp>
        <p:nvSpPr>
          <p:cNvPr id="1048605" name="Slide Number Placeholder 3"/>
          <p:cNvSpPr>
            <a:spLocks noGrp="1"/>
          </p:cNvSpPr>
          <p:nvPr>
            <p:ph type="sldNum" sz="quarter" idx="5"/>
          </p:nvPr>
        </p:nvSpPr>
        <p:spPr/>
        <p:txBody>
          <a:bodyPr/>
          <a:lstStyle/>
          <a:p>
            <a:fld id="{417C6A3B-7939-468D-8BF6-415DE591DD31}"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9" name="Slide Image Placeholder 1"/>
          <p:cNvSpPr>
            <a:spLocks noGrp="1" noRot="1" noChangeAspect="1"/>
          </p:cNvSpPr>
          <p:nvPr>
            <p:ph type="sldImg"/>
          </p:nvPr>
        </p:nvSpPr>
        <p:spPr/>
      </p:sp>
      <p:sp>
        <p:nvSpPr>
          <p:cNvPr id="1048860" name="Notes Placeholder 2"/>
          <p:cNvSpPr>
            <a:spLocks noGrp="1"/>
          </p:cNvSpPr>
          <p:nvPr>
            <p:ph type="body" idx="1"/>
          </p:nvPr>
        </p:nvSpPr>
        <p:spPr/>
        <p:txBody>
          <a:bodyPr/>
          <a:lstStyle/>
          <a:p>
            <a:endParaRPr lang="en-US" dirty="0"/>
          </a:p>
        </p:txBody>
      </p:sp>
      <p:sp>
        <p:nvSpPr>
          <p:cNvPr id="1048861" name="Slide Number Placeholder 3"/>
          <p:cNvSpPr>
            <a:spLocks noGrp="1"/>
          </p:cNvSpPr>
          <p:nvPr>
            <p:ph type="sldNum" sz="quarter" idx="10"/>
          </p:nvPr>
        </p:nvSpPr>
        <p:spPr/>
        <p:txBody>
          <a:bodyPr/>
          <a:lstStyle/>
          <a:p>
            <a:fld id="{417C6A3B-7939-468D-8BF6-415DE591DD31}" type="slidenum">
              <a:rPr lang="en-US" smtClean="0"/>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Slide Image Placeholder 1"/>
          <p:cNvSpPr>
            <a:spLocks noGrp="1" noRot="1" noChangeAspect="1"/>
          </p:cNvSpPr>
          <p:nvPr>
            <p:ph type="sldImg"/>
          </p:nvPr>
        </p:nvSpPr>
        <p:spPr/>
      </p:sp>
      <p:sp>
        <p:nvSpPr>
          <p:cNvPr id="1048726" name="Notes Placeholder 2"/>
          <p:cNvSpPr>
            <a:spLocks noGrp="1"/>
          </p:cNvSpPr>
          <p:nvPr>
            <p:ph type="body" idx="1"/>
          </p:nvPr>
        </p:nvSpPr>
        <p:spPr/>
        <p:txBody>
          <a:bodyPr/>
          <a:lstStyle/>
          <a:p>
            <a:endParaRPr lang="en-US" dirty="0"/>
          </a:p>
        </p:txBody>
      </p:sp>
      <p:sp>
        <p:nvSpPr>
          <p:cNvPr id="1048727" name="Slide Number Placeholder 3"/>
          <p:cNvSpPr>
            <a:spLocks noGrp="1"/>
          </p:cNvSpPr>
          <p:nvPr>
            <p:ph type="sldNum" sz="quarter" idx="5"/>
          </p:nvPr>
        </p:nvSpPr>
        <p:spPr/>
        <p:txBody>
          <a:bodyPr/>
          <a:lstStyle/>
          <a:p>
            <a:fld id="{417C6A3B-7939-468D-8BF6-415DE591DD31}" type="slidenum">
              <a:rPr lang="en-US" smtClean="0"/>
              <a:t>22</a:t>
            </a:fld>
            <a:endParaRPr lang="en-US"/>
          </a:p>
        </p:txBody>
      </p:sp>
    </p:spTree>
    <p:extLst>
      <p:ext uri="{BB962C8B-B14F-4D97-AF65-F5344CB8AC3E}">
        <p14:creationId xmlns:p14="http://schemas.microsoft.com/office/powerpoint/2010/main" val="1836044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7C6A3B-7939-468D-8BF6-415DE591DD31}" type="slidenum">
              <a:rPr lang="en-US" smtClean="0"/>
              <a:t>24</a:t>
            </a:fld>
            <a:endParaRPr lang="en-US"/>
          </a:p>
        </p:txBody>
      </p:sp>
    </p:spTree>
    <p:extLst>
      <p:ext uri="{BB962C8B-B14F-4D97-AF65-F5344CB8AC3E}">
        <p14:creationId xmlns:p14="http://schemas.microsoft.com/office/powerpoint/2010/main" val="985898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7C6A3B-7939-468D-8BF6-415DE591DD31}" type="slidenum">
              <a:rPr lang="en-US" smtClean="0"/>
              <a:t>25</a:t>
            </a:fld>
            <a:endParaRPr lang="en-US"/>
          </a:p>
        </p:txBody>
      </p:sp>
    </p:spTree>
    <p:extLst>
      <p:ext uri="{BB962C8B-B14F-4D97-AF65-F5344CB8AC3E}">
        <p14:creationId xmlns:p14="http://schemas.microsoft.com/office/powerpoint/2010/main" val="1506939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8" name="Slide Image Placeholder 1"/>
          <p:cNvSpPr>
            <a:spLocks noGrp="1" noRot="1" noChangeAspect="1"/>
          </p:cNvSpPr>
          <p:nvPr>
            <p:ph type="sldImg"/>
          </p:nvPr>
        </p:nvSpPr>
        <p:spPr/>
      </p:sp>
      <p:sp>
        <p:nvSpPr>
          <p:cNvPr id="1048869" name="Notes Placeholder 2"/>
          <p:cNvSpPr>
            <a:spLocks noGrp="1"/>
          </p:cNvSpPr>
          <p:nvPr>
            <p:ph type="body" idx="1"/>
          </p:nvPr>
        </p:nvSpPr>
        <p:spPr/>
        <p:txBody>
          <a:bodyPr/>
          <a:lstStyle/>
          <a:p>
            <a:endParaRPr lang="en-US" dirty="0"/>
          </a:p>
        </p:txBody>
      </p:sp>
      <p:sp>
        <p:nvSpPr>
          <p:cNvPr id="1048870" name="Slide Number Placeholder 3"/>
          <p:cNvSpPr>
            <a:spLocks noGrp="1"/>
          </p:cNvSpPr>
          <p:nvPr>
            <p:ph type="sldNum" sz="quarter" idx="10"/>
          </p:nvPr>
        </p:nvSpPr>
        <p:spPr/>
        <p:txBody>
          <a:bodyPr/>
          <a:lstStyle/>
          <a:p>
            <a:fld id="{417C6A3B-7939-468D-8BF6-415DE591DD31}"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7" name="Slide Image Placeholder 1"/>
          <p:cNvSpPr>
            <a:spLocks noGrp="1" noRot="1" noChangeAspect="1"/>
          </p:cNvSpPr>
          <p:nvPr>
            <p:ph type="sldImg"/>
          </p:nvPr>
        </p:nvSpPr>
        <p:spPr/>
      </p:sp>
      <p:sp>
        <p:nvSpPr>
          <p:cNvPr id="1048878" name="Notes Placeholder 2"/>
          <p:cNvSpPr>
            <a:spLocks noGrp="1"/>
          </p:cNvSpPr>
          <p:nvPr>
            <p:ph type="body" idx="1"/>
          </p:nvPr>
        </p:nvSpPr>
        <p:spPr/>
        <p:txBody>
          <a:bodyPr/>
          <a:lstStyle/>
          <a:p>
            <a:endParaRPr lang="en-US" dirty="0"/>
          </a:p>
        </p:txBody>
      </p:sp>
      <p:sp>
        <p:nvSpPr>
          <p:cNvPr id="1048879" name="Slide Number Placeholder 3"/>
          <p:cNvSpPr>
            <a:spLocks noGrp="1"/>
          </p:cNvSpPr>
          <p:nvPr>
            <p:ph type="sldNum" sz="quarter" idx="5"/>
          </p:nvPr>
        </p:nvSpPr>
        <p:spPr/>
        <p:txBody>
          <a:bodyPr/>
          <a:lstStyle/>
          <a:p>
            <a:fld id="{417C6A3B-7939-468D-8BF6-415DE591DD31}" type="slidenum">
              <a:rPr lang="en-US" smtClean="0"/>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Slide Image Placeholder 1"/>
          <p:cNvSpPr>
            <a:spLocks noGrp="1" noRot="1" noChangeAspect="1"/>
          </p:cNvSpPr>
          <p:nvPr>
            <p:ph type="sldImg"/>
          </p:nvPr>
        </p:nvSpPr>
        <p:spPr/>
      </p:sp>
      <p:sp>
        <p:nvSpPr>
          <p:cNvPr id="1048615" name="Notes Placeholder 2"/>
          <p:cNvSpPr>
            <a:spLocks noGrp="1"/>
          </p:cNvSpPr>
          <p:nvPr>
            <p:ph type="body" idx="1"/>
          </p:nvPr>
        </p:nvSpPr>
        <p:spPr/>
        <p:txBody>
          <a:bodyPr/>
          <a:lstStyle/>
          <a:p>
            <a:endParaRPr lang="en-US" dirty="0"/>
          </a:p>
        </p:txBody>
      </p:sp>
      <p:sp>
        <p:nvSpPr>
          <p:cNvPr id="1048616" name="Slide Number Placeholder 3"/>
          <p:cNvSpPr>
            <a:spLocks noGrp="1"/>
          </p:cNvSpPr>
          <p:nvPr>
            <p:ph type="sldNum" sz="quarter" idx="5"/>
          </p:nvPr>
        </p:nvSpPr>
        <p:spPr/>
        <p:txBody>
          <a:bodyPr/>
          <a:lstStyle/>
          <a:p>
            <a:fld id="{417C6A3B-7939-468D-8BF6-415DE591DD31}"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048624" name="Google Shape;19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48625" name="Google Shape;19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Slide Image Placeholder 1"/>
          <p:cNvSpPr>
            <a:spLocks noGrp="1" noRot="1" noChangeAspect="1"/>
          </p:cNvSpPr>
          <p:nvPr>
            <p:ph type="sldImg"/>
          </p:nvPr>
        </p:nvSpPr>
        <p:spPr/>
      </p:sp>
      <p:sp>
        <p:nvSpPr>
          <p:cNvPr id="1048635" name="Notes Placeholder 2"/>
          <p:cNvSpPr>
            <a:spLocks noGrp="1"/>
          </p:cNvSpPr>
          <p:nvPr>
            <p:ph type="body" idx="1"/>
          </p:nvPr>
        </p:nvSpPr>
        <p:spPr/>
        <p:txBody>
          <a:bodyPr/>
          <a:lstStyle/>
          <a:p>
            <a:endParaRPr lang="en-US" b="1" i="0" dirty="0"/>
          </a:p>
        </p:txBody>
      </p:sp>
      <p:sp>
        <p:nvSpPr>
          <p:cNvPr id="1048636" name="Slide Number Placeholder 3"/>
          <p:cNvSpPr>
            <a:spLocks noGrp="1"/>
          </p:cNvSpPr>
          <p:nvPr>
            <p:ph type="sldNum" sz="quarter" idx="5"/>
          </p:nvPr>
        </p:nvSpPr>
        <p:spPr/>
        <p:txBody>
          <a:bodyPr/>
          <a:lstStyle/>
          <a:p>
            <a:fld id="{417C6A3B-7939-468D-8BF6-415DE591DD31}"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Slide Image Placeholder 1"/>
          <p:cNvSpPr>
            <a:spLocks noGrp="1" noRot="1" noChangeAspect="1"/>
          </p:cNvSpPr>
          <p:nvPr>
            <p:ph type="sldImg"/>
          </p:nvPr>
        </p:nvSpPr>
        <p:spPr/>
      </p:sp>
      <p:sp>
        <p:nvSpPr>
          <p:cNvPr id="1048646" name="Notes Placeholder 2"/>
          <p:cNvSpPr>
            <a:spLocks noGrp="1"/>
          </p:cNvSpPr>
          <p:nvPr>
            <p:ph type="body" idx="1"/>
          </p:nvPr>
        </p:nvSpPr>
        <p:spPr/>
        <p:txBody>
          <a:bodyPr/>
          <a:lstStyle/>
          <a:p>
            <a:endParaRPr lang="en-US" dirty="0"/>
          </a:p>
        </p:txBody>
      </p:sp>
      <p:sp>
        <p:nvSpPr>
          <p:cNvPr id="1048647" name="Slide Number Placeholder 3"/>
          <p:cNvSpPr>
            <a:spLocks noGrp="1"/>
          </p:cNvSpPr>
          <p:nvPr>
            <p:ph type="sldNum" sz="quarter" idx="5"/>
          </p:nvPr>
        </p:nvSpPr>
        <p:spPr/>
        <p:txBody>
          <a:bodyPr/>
          <a:lstStyle/>
          <a:p>
            <a:fld id="{417C6A3B-7939-468D-8BF6-415DE591DD31}"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Slide Image Placeholder 1"/>
          <p:cNvSpPr>
            <a:spLocks noGrp="1" noRot="1" noChangeAspect="1"/>
          </p:cNvSpPr>
          <p:nvPr>
            <p:ph type="sldImg"/>
          </p:nvPr>
        </p:nvSpPr>
        <p:spPr/>
      </p:sp>
      <p:sp>
        <p:nvSpPr>
          <p:cNvPr id="1048670" name="Notes Placeholder 2"/>
          <p:cNvSpPr>
            <a:spLocks noGrp="1"/>
          </p:cNvSpPr>
          <p:nvPr>
            <p:ph type="body" idx="1"/>
          </p:nvPr>
        </p:nvSpPr>
        <p:spPr/>
        <p:txBody>
          <a:bodyPr/>
          <a:lstStyle/>
          <a:p>
            <a:endParaRPr lang="en-US" dirty="0"/>
          </a:p>
        </p:txBody>
      </p:sp>
      <p:sp>
        <p:nvSpPr>
          <p:cNvPr id="1048671" name="Slide Number Placeholder 3"/>
          <p:cNvSpPr>
            <a:spLocks noGrp="1"/>
          </p:cNvSpPr>
          <p:nvPr>
            <p:ph type="sldNum" sz="quarter" idx="5"/>
          </p:nvPr>
        </p:nvSpPr>
        <p:spPr/>
        <p:txBody>
          <a:bodyPr/>
          <a:lstStyle/>
          <a:p>
            <a:fld id="{417C6A3B-7939-468D-8BF6-415DE591DD31}"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7C6A3B-7939-468D-8BF6-415DE591DD31}" type="slidenum">
              <a:rPr lang="en-US" smtClean="0"/>
              <a:t>8</a:t>
            </a:fld>
            <a:endParaRPr lang="en-US"/>
          </a:p>
        </p:txBody>
      </p:sp>
    </p:spTree>
    <p:extLst>
      <p:ext uri="{BB962C8B-B14F-4D97-AF65-F5344CB8AC3E}">
        <p14:creationId xmlns:p14="http://schemas.microsoft.com/office/powerpoint/2010/main" val="214979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7" name="Slide Image Placeholder 1"/>
          <p:cNvSpPr>
            <a:spLocks noGrp="1" noRot="1" noChangeAspect="1"/>
          </p:cNvSpPr>
          <p:nvPr>
            <p:ph type="sldImg"/>
          </p:nvPr>
        </p:nvSpPr>
        <p:spPr/>
      </p:sp>
      <p:sp>
        <p:nvSpPr>
          <p:cNvPr id="1048708" name="Notes Placeholder 2"/>
          <p:cNvSpPr>
            <a:spLocks noGrp="1"/>
          </p:cNvSpPr>
          <p:nvPr>
            <p:ph type="body" idx="1"/>
          </p:nvPr>
        </p:nvSpPr>
        <p:spPr/>
        <p:txBody>
          <a:bodyPr/>
          <a:lstStyle/>
          <a:p>
            <a:endParaRPr lang="en-US" dirty="0"/>
          </a:p>
        </p:txBody>
      </p:sp>
      <p:sp>
        <p:nvSpPr>
          <p:cNvPr id="1048709" name="Slide Number Placeholder 3"/>
          <p:cNvSpPr>
            <a:spLocks noGrp="1"/>
          </p:cNvSpPr>
          <p:nvPr>
            <p:ph type="sldNum" sz="quarter" idx="5"/>
          </p:nvPr>
        </p:nvSpPr>
        <p:spPr/>
        <p:txBody>
          <a:bodyPr/>
          <a:lstStyle/>
          <a:p>
            <a:fld id="{417C6A3B-7939-468D-8BF6-415DE591DD31}"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72"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67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674" name="Date Placeholder 3"/>
          <p:cNvSpPr>
            <a:spLocks noGrp="1"/>
          </p:cNvSpPr>
          <p:nvPr>
            <p:ph type="dt" sz="half" idx="10"/>
          </p:nvPr>
        </p:nvSpPr>
        <p:spPr/>
        <p:txBody>
          <a:bodyPr/>
          <a:lstStyle/>
          <a:p>
            <a:fld id="{A3ED7A8D-36AB-462A-B102-0753657BE2FD}" type="datetime1">
              <a:rPr lang="en-US" smtClean="0"/>
              <a:t>2/6/2026</a:t>
            </a:fld>
            <a:endParaRPr lang="en-US"/>
          </a:p>
        </p:txBody>
      </p:sp>
      <p:sp>
        <p:nvSpPr>
          <p:cNvPr id="1048675" name="Footer Placeholder 4"/>
          <p:cNvSpPr>
            <a:spLocks noGrp="1"/>
          </p:cNvSpPr>
          <p:nvPr>
            <p:ph type="ftr" sz="quarter" idx="11"/>
          </p:nvPr>
        </p:nvSpPr>
        <p:spPr/>
        <p:txBody>
          <a:bodyPr/>
          <a:lstStyle/>
          <a:p>
            <a:endParaRPr lang="en-US"/>
          </a:p>
        </p:txBody>
      </p:sp>
      <p:sp>
        <p:nvSpPr>
          <p:cNvPr id="104867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00" name="Title 1"/>
          <p:cNvSpPr>
            <a:spLocks noGrp="1"/>
          </p:cNvSpPr>
          <p:nvPr>
            <p:ph type="title"/>
          </p:nvPr>
        </p:nvSpPr>
        <p:spPr/>
        <p:txBody>
          <a:bodyPr/>
          <a:lstStyle/>
          <a:p>
            <a:r>
              <a:rPr lang="en-US"/>
              <a:t>Click to edit Master title style</a:t>
            </a:r>
          </a:p>
        </p:txBody>
      </p:sp>
      <p:sp>
        <p:nvSpPr>
          <p:cNvPr id="1048901"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02" name="Date Placeholder 3"/>
          <p:cNvSpPr>
            <a:spLocks noGrp="1"/>
          </p:cNvSpPr>
          <p:nvPr>
            <p:ph type="dt" sz="half" idx="10"/>
          </p:nvPr>
        </p:nvSpPr>
        <p:spPr/>
        <p:txBody>
          <a:bodyPr/>
          <a:lstStyle/>
          <a:p>
            <a:fld id="{DC1C001A-B2B0-47A8-ACE2-58787DB8963C}" type="datetime1">
              <a:rPr lang="en-US" smtClean="0"/>
              <a:t>2/6/2026</a:t>
            </a:fld>
            <a:endParaRPr lang="en-US"/>
          </a:p>
        </p:txBody>
      </p:sp>
      <p:sp>
        <p:nvSpPr>
          <p:cNvPr id="1048903" name="Footer Placeholder 4"/>
          <p:cNvSpPr>
            <a:spLocks noGrp="1"/>
          </p:cNvSpPr>
          <p:nvPr>
            <p:ph type="ftr" sz="quarter" idx="11"/>
          </p:nvPr>
        </p:nvSpPr>
        <p:spPr/>
        <p:txBody>
          <a:bodyPr/>
          <a:lstStyle/>
          <a:p>
            <a:endParaRPr lang="en-US"/>
          </a:p>
        </p:txBody>
      </p:sp>
      <p:sp>
        <p:nvSpPr>
          <p:cNvPr id="1048904"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84"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885"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86" name="Date Placeholder 3"/>
          <p:cNvSpPr>
            <a:spLocks noGrp="1"/>
          </p:cNvSpPr>
          <p:nvPr>
            <p:ph type="dt" sz="half" idx="10"/>
          </p:nvPr>
        </p:nvSpPr>
        <p:spPr/>
        <p:txBody>
          <a:bodyPr/>
          <a:lstStyle/>
          <a:p>
            <a:fld id="{37A5EEBD-E654-4BBD-B8FA-B6A4BAA12FBA}" type="datetime1">
              <a:rPr lang="en-US" smtClean="0"/>
              <a:t>2/6/2026</a:t>
            </a:fld>
            <a:endParaRPr lang="en-US"/>
          </a:p>
        </p:txBody>
      </p:sp>
      <p:sp>
        <p:nvSpPr>
          <p:cNvPr id="1048887" name="Footer Placeholder 4"/>
          <p:cNvSpPr>
            <a:spLocks noGrp="1"/>
          </p:cNvSpPr>
          <p:nvPr>
            <p:ph type="ftr" sz="quarter" idx="11"/>
          </p:nvPr>
        </p:nvSpPr>
        <p:spPr/>
        <p:txBody>
          <a:bodyPr/>
          <a:lstStyle/>
          <a:p>
            <a:endParaRPr lang="en-US"/>
          </a:p>
        </p:txBody>
      </p:sp>
      <p:sp>
        <p:nvSpPr>
          <p:cNvPr id="1048888"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889" name="Title 1"/>
          <p:cNvSpPr>
            <a:spLocks noGrp="1"/>
          </p:cNvSpPr>
          <p:nvPr>
            <p:ph type="title"/>
          </p:nvPr>
        </p:nvSpPr>
        <p:spPr/>
        <p:txBody>
          <a:bodyPr/>
          <a:lstStyle/>
          <a:p>
            <a:r>
              <a:rPr lang="en-US"/>
              <a:t>Click to edit Master title style</a:t>
            </a:r>
          </a:p>
        </p:txBody>
      </p:sp>
      <p:sp>
        <p:nvSpPr>
          <p:cNvPr id="1048890"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91" name="Date Placeholder 3"/>
          <p:cNvSpPr>
            <a:spLocks noGrp="1"/>
          </p:cNvSpPr>
          <p:nvPr>
            <p:ph type="dt" sz="half" idx="10"/>
          </p:nvPr>
        </p:nvSpPr>
        <p:spPr/>
        <p:txBody>
          <a:bodyPr/>
          <a:lstStyle/>
          <a:p>
            <a:fld id="{B960AE13-3C15-49FE-B557-83D5218DEF20}" type="datetime1">
              <a:rPr lang="en-US" smtClean="0"/>
              <a:t>2/6/2026</a:t>
            </a:fld>
            <a:endParaRPr lang="en-US"/>
          </a:p>
        </p:txBody>
      </p:sp>
      <p:sp>
        <p:nvSpPr>
          <p:cNvPr id="1048892" name="Footer Placeholder 4"/>
          <p:cNvSpPr>
            <a:spLocks noGrp="1"/>
          </p:cNvSpPr>
          <p:nvPr>
            <p:ph type="ftr" sz="quarter" idx="11"/>
          </p:nvPr>
        </p:nvSpPr>
        <p:spPr/>
        <p:txBody>
          <a:bodyPr/>
          <a:lstStyle/>
          <a:p>
            <a:endParaRPr lang="en-US"/>
          </a:p>
        </p:txBody>
      </p:sp>
      <p:sp>
        <p:nvSpPr>
          <p:cNvPr id="1048893"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05"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906"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07" name="Date Placeholder 3"/>
          <p:cNvSpPr>
            <a:spLocks noGrp="1"/>
          </p:cNvSpPr>
          <p:nvPr>
            <p:ph type="dt" sz="half" idx="10"/>
          </p:nvPr>
        </p:nvSpPr>
        <p:spPr/>
        <p:txBody>
          <a:bodyPr/>
          <a:lstStyle/>
          <a:p>
            <a:fld id="{DA5C52C6-17D3-47EA-8DCB-B5F97F832038}" type="datetime1">
              <a:rPr lang="en-US" smtClean="0"/>
              <a:t>2/6/2026</a:t>
            </a:fld>
            <a:endParaRPr lang="en-US"/>
          </a:p>
        </p:txBody>
      </p:sp>
      <p:sp>
        <p:nvSpPr>
          <p:cNvPr id="1048908" name="Footer Placeholder 4"/>
          <p:cNvSpPr>
            <a:spLocks noGrp="1"/>
          </p:cNvSpPr>
          <p:nvPr>
            <p:ph type="ftr" sz="quarter" idx="11"/>
          </p:nvPr>
        </p:nvSpPr>
        <p:spPr/>
        <p:txBody>
          <a:bodyPr/>
          <a:lstStyle/>
          <a:p>
            <a:endParaRPr lang="en-US"/>
          </a:p>
        </p:txBody>
      </p:sp>
      <p:sp>
        <p:nvSpPr>
          <p:cNvPr id="1048909"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10" name="Title 1"/>
          <p:cNvSpPr>
            <a:spLocks noGrp="1"/>
          </p:cNvSpPr>
          <p:nvPr>
            <p:ph type="title"/>
          </p:nvPr>
        </p:nvSpPr>
        <p:spPr/>
        <p:txBody>
          <a:bodyPr/>
          <a:lstStyle/>
          <a:p>
            <a:r>
              <a:rPr lang="en-US"/>
              <a:t>Click to edit Master title style</a:t>
            </a:r>
          </a:p>
        </p:txBody>
      </p:sp>
      <p:sp>
        <p:nvSpPr>
          <p:cNvPr id="1048911"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12"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13" name="Date Placeholder 4"/>
          <p:cNvSpPr>
            <a:spLocks noGrp="1"/>
          </p:cNvSpPr>
          <p:nvPr>
            <p:ph type="dt" sz="half" idx="10"/>
          </p:nvPr>
        </p:nvSpPr>
        <p:spPr/>
        <p:txBody>
          <a:bodyPr/>
          <a:lstStyle/>
          <a:p>
            <a:fld id="{8D88A6CB-C65B-4000-A580-EFB7FF517421}" type="datetime1">
              <a:rPr lang="en-US" smtClean="0"/>
              <a:t>2/6/2026</a:t>
            </a:fld>
            <a:endParaRPr lang="en-US"/>
          </a:p>
        </p:txBody>
      </p:sp>
      <p:sp>
        <p:nvSpPr>
          <p:cNvPr id="1048914" name="Footer Placeholder 5"/>
          <p:cNvSpPr>
            <a:spLocks noGrp="1"/>
          </p:cNvSpPr>
          <p:nvPr>
            <p:ph type="ftr" sz="quarter" idx="11"/>
          </p:nvPr>
        </p:nvSpPr>
        <p:spPr/>
        <p:txBody>
          <a:bodyPr/>
          <a:lstStyle/>
          <a:p>
            <a:endParaRPr lang="en-US"/>
          </a:p>
        </p:txBody>
      </p:sp>
      <p:sp>
        <p:nvSpPr>
          <p:cNvPr id="1048915"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16" name="Title 1"/>
          <p:cNvSpPr>
            <a:spLocks noGrp="1"/>
          </p:cNvSpPr>
          <p:nvPr>
            <p:ph type="title"/>
          </p:nvPr>
        </p:nvSpPr>
        <p:spPr/>
        <p:txBody>
          <a:bodyPr/>
          <a:lstStyle/>
          <a:p>
            <a:r>
              <a:rPr lang="en-US"/>
              <a:t>Click to edit Master title style</a:t>
            </a:r>
          </a:p>
        </p:txBody>
      </p:sp>
      <p:sp>
        <p:nvSpPr>
          <p:cNvPr id="1048917"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18"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19"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20"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21" name="Date Placeholder 6"/>
          <p:cNvSpPr>
            <a:spLocks noGrp="1"/>
          </p:cNvSpPr>
          <p:nvPr>
            <p:ph type="dt" sz="half" idx="10"/>
          </p:nvPr>
        </p:nvSpPr>
        <p:spPr/>
        <p:txBody>
          <a:bodyPr/>
          <a:lstStyle/>
          <a:p>
            <a:fld id="{DD0D120E-DC98-4683-9DBA-8D8912CEB5C7}" type="datetime1">
              <a:rPr lang="en-US" smtClean="0"/>
              <a:t>2/6/2026</a:t>
            </a:fld>
            <a:endParaRPr lang="en-US"/>
          </a:p>
        </p:txBody>
      </p:sp>
      <p:sp>
        <p:nvSpPr>
          <p:cNvPr id="1048922" name="Footer Placeholder 7"/>
          <p:cNvSpPr>
            <a:spLocks noGrp="1"/>
          </p:cNvSpPr>
          <p:nvPr>
            <p:ph type="ftr" sz="quarter" idx="11"/>
          </p:nvPr>
        </p:nvSpPr>
        <p:spPr/>
        <p:txBody>
          <a:bodyPr/>
          <a:lstStyle/>
          <a:p>
            <a:endParaRPr lang="en-US"/>
          </a:p>
        </p:txBody>
      </p:sp>
      <p:sp>
        <p:nvSpPr>
          <p:cNvPr id="1048923"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80" name="Title 1"/>
          <p:cNvSpPr>
            <a:spLocks noGrp="1"/>
          </p:cNvSpPr>
          <p:nvPr>
            <p:ph type="title"/>
          </p:nvPr>
        </p:nvSpPr>
        <p:spPr/>
        <p:txBody>
          <a:bodyPr/>
          <a:lstStyle/>
          <a:p>
            <a:r>
              <a:rPr lang="en-US"/>
              <a:t>Click to edit Master title style</a:t>
            </a:r>
          </a:p>
        </p:txBody>
      </p:sp>
      <p:sp>
        <p:nvSpPr>
          <p:cNvPr id="1048881" name="Date Placeholder 2"/>
          <p:cNvSpPr>
            <a:spLocks noGrp="1"/>
          </p:cNvSpPr>
          <p:nvPr>
            <p:ph type="dt" sz="half" idx="10"/>
          </p:nvPr>
        </p:nvSpPr>
        <p:spPr/>
        <p:txBody>
          <a:bodyPr/>
          <a:lstStyle/>
          <a:p>
            <a:fld id="{8C96BE27-3596-4B0C-B178-77FF81F9B20D}" type="datetime1">
              <a:rPr lang="en-US" smtClean="0"/>
              <a:t>2/6/2026</a:t>
            </a:fld>
            <a:endParaRPr lang="en-US"/>
          </a:p>
        </p:txBody>
      </p:sp>
      <p:sp>
        <p:nvSpPr>
          <p:cNvPr id="1048882" name="Footer Placeholder 3"/>
          <p:cNvSpPr>
            <a:spLocks noGrp="1"/>
          </p:cNvSpPr>
          <p:nvPr>
            <p:ph type="ftr" sz="quarter" idx="11"/>
          </p:nvPr>
        </p:nvSpPr>
        <p:spPr/>
        <p:txBody>
          <a:bodyPr/>
          <a:lstStyle/>
          <a:p>
            <a:endParaRPr lang="en-US"/>
          </a:p>
        </p:txBody>
      </p:sp>
      <p:sp>
        <p:nvSpPr>
          <p:cNvPr id="1048883"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835E424D-391D-4B9F-BAC7-6F1AA4A34F4B}" type="datetime1">
              <a:rPr lang="en-US" smtClean="0"/>
              <a:t>2/6/2026</a:t>
            </a:fld>
            <a:endParaRPr lang="en-US"/>
          </a:p>
        </p:txBody>
      </p:sp>
      <p:sp>
        <p:nvSpPr>
          <p:cNvPr id="1048582" name="Footer Placeholder 2"/>
          <p:cNvSpPr>
            <a:spLocks noGrp="1"/>
          </p:cNvSpPr>
          <p:nvPr>
            <p:ph type="ftr" sz="quarter" idx="11"/>
          </p:nvPr>
        </p:nvSpPr>
        <p:spPr/>
        <p:txBody>
          <a:bodyPr/>
          <a:lstStyle/>
          <a:p>
            <a:endParaRPr lang="en-US"/>
          </a:p>
        </p:txBody>
      </p:sp>
      <p:sp>
        <p:nvSpPr>
          <p:cNvPr id="1048583"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24"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925"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26"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27" name="Date Placeholder 4"/>
          <p:cNvSpPr>
            <a:spLocks noGrp="1"/>
          </p:cNvSpPr>
          <p:nvPr>
            <p:ph type="dt" sz="half" idx="10"/>
          </p:nvPr>
        </p:nvSpPr>
        <p:spPr/>
        <p:txBody>
          <a:bodyPr/>
          <a:lstStyle/>
          <a:p>
            <a:fld id="{FDF70ABE-BAA2-4D3E-B2F8-36CB0D67CA24}" type="datetime1">
              <a:rPr lang="en-US" smtClean="0"/>
              <a:t>2/6/2026</a:t>
            </a:fld>
            <a:endParaRPr lang="en-US"/>
          </a:p>
        </p:txBody>
      </p:sp>
      <p:sp>
        <p:nvSpPr>
          <p:cNvPr id="1048928" name="Footer Placeholder 5"/>
          <p:cNvSpPr>
            <a:spLocks noGrp="1"/>
          </p:cNvSpPr>
          <p:nvPr>
            <p:ph type="ftr" sz="quarter" idx="11"/>
          </p:nvPr>
        </p:nvSpPr>
        <p:spPr/>
        <p:txBody>
          <a:bodyPr/>
          <a:lstStyle/>
          <a:p>
            <a:endParaRPr lang="en-US"/>
          </a:p>
        </p:txBody>
      </p:sp>
      <p:sp>
        <p:nvSpPr>
          <p:cNvPr id="1048929"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894"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895"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896"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97" name="Date Placeholder 4"/>
          <p:cNvSpPr>
            <a:spLocks noGrp="1"/>
          </p:cNvSpPr>
          <p:nvPr>
            <p:ph type="dt" sz="half" idx="10"/>
          </p:nvPr>
        </p:nvSpPr>
        <p:spPr/>
        <p:txBody>
          <a:bodyPr/>
          <a:lstStyle/>
          <a:p>
            <a:fld id="{726223C9-FE0D-492C-BBB8-4549F444BE7F}" type="datetime1">
              <a:rPr lang="en-US" smtClean="0"/>
              <a:t>2/6/2026</a:t>
            </a:fld>
            <a:endParaRPr lang="en-US"/>
          </a:p>
        </p:txBody>
      </p:sp>
      <p:sp>
        <p:nvSpPr>
          <p:cNvPr id="1048898" name="Footer Placeholder 5"/>
          <p:cNvSpPr>
            <a:spLocks noGrp="1"/>
          </p:cNvSpPr>
          <p:nvPr>
            <p:ph type="ftr" sz="quarter" idx="11"/>
          </p:nvPr>
        </p:nvSpPr>
        <p:spPr/>
        <p:txBody>
          <a:bodyPr/>
          <a:lstStyle/>
          <a:p>
            <a:endParaRPr lang="en-US"/>
          </a:p>
        </p:txBody>
      </p:sp>
      <p:sp>
        <p:nvSpPr>
          <p:cNvPr id="1048899"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AC6B0-1B9B-4DA1-94CD-4294AFDE2155}" type="datetime1">
              <a:rPr lang="en-US" smtClean="0"/>
              <a:t>2/6/2026</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slide" Target="slide26.xml"/><Relationship Id="rId5" Type="http://schemas.openxmlformats.org/officeDocument/2006/relationships/image" Target="../media/image20.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customXml" Target="../ink/ink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3.jpg"/><Relationship Id="rId7" Type="http://schemas.openxmlformats.org/officeDocument/2006/relationships/customXml" Target="../ink/ink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g"/><Relationship Id="rId7"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slide" Target="slide16.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slide" Target="slide13.xml"/><Relationship Id="rId5" Type="http://schemas.openxmlformats.org/officeDocument/2006/relationships/image" Target="../media/image8.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EF"/>
        </a:solidFill>
        <a:effectLst/>
      </p:bgPr>
    </p:bg>
    <p:spTree>
      <p:nvGrpSpPr>
        <p:cNvPr id="1" name=""/>
        <p:cNvGrpSpPr/>
        <p:nvPr/>
      </p:nvGrpSpPr>
      <p:grpSpPr>
        <a:xfrm>
          <a:off x="0" y="0"/>
          <a:ext cx="0" cy="0"/>
          <a:chOff x="0" y="0"/>
          <a:chExt cx="0" cy="0"/>
        </a:xfrm>
      </p:grpSpPr>
      <p:sp>
        <p:nvSpPr>
          <p:cNvPr id="1048584" name="Freeform 2"/>
          <p:cNvSpPr/>
          <p:nvPr/>
        </p:nvSpPr>
        <p:spPr>
          <a:xfrm>
            <a:off x="0" y="1741821"/>
            <a:ext cx="18288000" cy="8508129"/>
          </a:xfrm>
          <a:custGeom>
            <a:avLst/>
            <a:gdLst/>
            <a:ahLst/>
            <a:cxnLst/>
            <a:rect l="l" t="t" r="r" b="b"/>
            <a:pathLst>
              <a:path w="18288000" h="8508129">
                <a:moveTo>
                  <a:pt x="0" y="0"/>
                </a:moveTo>
                <a:lnTo>
                  <a:pt x="18288000" y="0"/>
                </a:lnTo>
                <a:lnTo>
                  <a:pt x="18288000" y="8508129"/>
                </a:lnTo>
                <a:lnTo>
                  <a:pt x="0" y="8508129"/>
                </a:lnTo>
                <a:lnTo>
                  <a:pt x="0" y="0"/>
                </a:lnTo>
                <a:close/>
              </a:path>
            </a:pathLst>
          </a:custGeom>
          <a:blipFill>
            <a:blip r:embed="rId3"/>
            <a:stretch>
              <a:fillRect/>
            </a:stretch>
          </a:blipFill>
        </p:spPr>
        <p:txBody>
          <a:bodyPr/>
          <a:lstStyle/>
          <a:p>
            <a:endParaRPr lang="en-US" dirty="0"/>
          </a:p>
        </p:txBody>
      </p:sp>
      <p:sp>
        <p:nvSpPr>
          <p:cNvPr id="1048585" name="Freeform 3"/>
          <p:cNvSpPr/>
          <p:nvPr/>
        </p:nvSpPr>
        <p:spPr>
          <a:xfrm>
            <a:off x="554009" y="5815534"/>
            <a:ext cx="4490357" cy="4114800"/>
          </a:xfrm>
          <a:custGeom>
            <a:avLst/>
            <a:gdLst/>
            <a:ahLst/>
            <a:cxnLst/>
            <a:rect l="l" t="t" r="r" b="b"/>
            <a:pathLst>
              <a:path w="4490357" h="4114800">
                <a:moveTo>
                  <a:pt x="0" y="0"/>
                </a:moveTo>
                <a:lnTo>
                  <a:pt x="4490357" y="0"/>
                </a:lnTo>
                <a:lnTo>
                  <a:pt x="4490357" y="4114800"/>
                </a:lnTo>
                <a:lnTo>
                  <a:pt x="0" y="4114800"/>
                </a:lnTo>
                <a:lnTo>
                  <a:pt x="0" y="0"/>
                </a:lnTo>
                <a:close/>
              </a:path>
            </a:pathLst>
          </a:custGeom>
          <a:blipFill>
            <a:blip r:embed="rId4"/>
            <a:stretch>
              <a:fillRect/>
            </a:stretch>
          </a:blipFill>
        </p:spPr>
        <p:txBody>
          <a:bodyPr/>
          <a:lstStyle/>
          <a:p>
            <a:endParaRPr lang="en-US"/>
          </a:p>
        </p:txBody>
      </p:sp>
      <p:sp>
        <p:nvSpPr>
          <p:cNvPr id="1048586" name="Freeform 4"/>
          <p:cNvSpPr/>
          <p:nvPr/>
        </p:nvSpPr>
        <p:spPr>
          <a:xfrm rot="-576790">
            <a:off x="14653138" y="2287176"/>
            <a:ext cx="1399453" cy="1399453"/>
          </a:xfrm>
          <a:custGeom>
            <a:avLst/>
            <a:gdLst/>
            <a:ahLst/>
            <a:cxnLst/>
            <a:rect l="l" t="t" r="r" b="b"/>
            <a:pathLst>
              <a:path w="1399453" h="1399453">
                <a:moveTo>
                  <a:pt x="0" y="0"/>
                </a:moveTo>
                <a:lnTo>
                  <a:pt x="1399453" y="0"/>
                </a:lnTo>
                <a:lnTo>
                  <a:pt x="1399453" y="1399453"/>
                </a:lnTo>
                <a:lnTo>
                  <a:pt x="0" y="1399453"/>
                </a:lnTo>
                <a:lnTo>
                  <a:pt x="0" y="0"/>
                </a:lnTo>
                <a:close/>
              </a:path>
            </a:pathLst>
          </a:custGeom>
          <a:blipFill>
            <a:blip r:embed="rId5"/>
            <a:stretch>
              <a:fillRect/>
            </a:stretch>
          </a:blipFill>
        </p:spPr>
        <p:txBody>
          <a:bodyPr/>
          <a:lstStyle/>
          <a:p>
            <a:endParaRPr lang="en-US"/>
          </a:p>
        </p:txBody>
      </p:sp>
      <p:sp>
        <p:nvSpPr>
          <p:cNvPr id="1048587" name="Freeform 5"/>
          <p:cNvSpPr/>
          <p:nvPr/>
        </p:nvSpPr>
        <p:spPr>
          <a:xfrm rot="695833">
            <a:off x="1976346" y="2331425"/>
            <a:ext cx="1645683" cy="1385366"/>
          </a:xfrm>
          <a:custGeom>
            <a:avLst/>
            <a:gdLst/>
            <a:ahLst/>
            <a:cxnLst/>
            <a:rect l="l" t="t" r="r" b="b"/>
            <a:pathLst>
              <a:path w="1645683" h="1385366">
                <a:moveTo>
                  <a:pt x="0" y="0"/>
                </a:moveTo>
                <a:lnTo>
                  <a:pt x="1645683" y="0"/>
                </a:lnTo>
                <a:lnTo>
                  <a:pt x="1645683" y="1385367"/>
                </a:lnTo>
                <a:lnTo>
                  <a:pt x="0" y="1385367"/>
                </a:lnTo>
                <a:lnTo>
                  <a:pt x="0" y="0"/>
                </a:lnTo>
                <a:close/>
              </a:path>
            </a:pathLst>
          </a:custGeom>
          <a:blipFill>
            <a:blip r:embed="rId6"/>
            <a:stretch>
              <a:fillRect/>
            </a:stretch>
          </a:blipFill>
        </p:spPr>
        <p:txBody>
          <a:bodyPr/>
          <a:lstStyle/>
          <a:p>
            <a:endParaRPr lang="en-US"/>
          </a:p>
        </p:txBody>
      </p:sp>
      <p:sp>
        <p:nvSpPr>
          <p:cNvPr id="1048588" name="TextBox 6"/>
          <p:cNvSpPr txBox="1"/>
          <p:nvPr/>
        </p:nvSpPr>
        <p:spPr>
          <a:xfrm>
            <a:off x="4191000" y="949043"/>
            <a:ext cx="9658759" cy="2462213"/>
          </a:xfrm>
          <a:prstGeom prst="rect">
            <a:avLst/>
          </a:prstGeom>
        </p:spPr>
        <p:txBody>
          <a:bodyPr wrap="square" lIns="0" tIns="0" rIns="0" bIns="0" rtlCol="0" anchor="t">
            <a:spAutoFit/>
          </a:bodyPr>
          <a:lstStyle/>
          <a:p>
            <a:pPr algn="ctr">
              <a:lnSpc>
                <a:spcPts val="9647"/>
              </a:lnSpc>
            </a:pPr>
            <a:r>
              <a:rPr lang="en-US" sz="11910" dirty="0">
                <a:solidFill>
                  <a:srgbClr val="01544A"/>
                </a:solidFill>
                <a:latin typeface="Paalalabas Wide"/>
                <a:ea typeface="Paalalabas Wide"/>
                <a:cs typeface="Paalalabas Wide"/>
                <a:sym typeface="Paalalabas Wide"/>
              </a:rPr>
              <a:t>IOT IN</a:t>
            </a:r>
          </a:p>
          <a:p>
            <a:pPr algn="ctr">
              <a:lnSpc>
                <a:spcPts val="9647"/>
              </a:lnSpc>
            </a:pPr>
            <a:r>
              <a:rPr lang="en-US" sz="11910" dirty="0">
                <a:solidFill>
                  <a:srgbClr val="01544A"/>
                </a:solidFill>
                <a:latin typeface="Paalalabas Wide"/>
                <a:ea typeface="Paalalabas Wide"/>
                <a:cs typeface="Paalalabas Wide"/>
                <a:sym typeface="Paalalabas Wide"/>
              </a:rPr>
              <a:t>Smart Cities</a:t>
            </a:r>
          </a:p>
        </p:txBody>
      </p:sp>
      <p:sp>
        <p:nvSpPr>
          <p:cNvPr id="1048589" name="TextBox 8"/>
          <p:cNvSpPr txBox="1"/>
          <p:nvPr/>
        </p:nvSpPr>
        <p:spPr>
          <a:xfrm>
            <a:off x="8077200" y="4606592"/>
            <a:ext cx="2590800" cy="1158240"/>
          </a:xfrm>
          <a:prstGeom prst="rect">
            <a:avLst/>
          </a:prstGeom>
          <a:noFill/>
        </p:spPr>
        <p:txBody>
          <a:bodyPr wrap="square" rtlCol="0">
            <a:spAutoFit/>
          </a:bodyPr>
          <a:lstStyle/>
          <a:p>
            <a:r>
              <a:rPr lang="en-US" b="1" dirty="0">
                <a:solidFill>
                  <a:srgbClr val="01544A"/>
                </a:solidFill>
              </a:rPr>
              <a:t>Reem Al Zouhby 2223</a:t>
            </a:r>
          </a:p>
          <a:p>
            <a:r>
              <a:rPr lang="en-US" b="1" dirty="0">
                <a:solidFill>
                  <a:srgbClr val="01544A"/>
                </a:solidFill>
              </a:rPr>
              <a:t>Mariam Marhaba 2119</a:t>
            </a:r>
          </a:p>
          <a:p>
            <a:r>
              <a:rPr lang="en-US" b="1" dirty="0">
                <a:solidFill>
                  <a:srgbClr val="01544A"/>
                </a:solidFill>
              </a:rPr>
              <a:t>Sourour Hammoud 2254</a:t>
            </a:r>
          </a:p>
        </p:txBody>
      </p:sp>
      <p:sp>
        <p:nvSpPr>
          <p:cNvPr id="1048590" name="TextBox 6"/>
          <p:cNvSpPr txBox="1"/>
          <p:nvPr/>
        </p:nvSpPr>
        <p:spPr>
          <a:xfrm>
            <a:off x="4424792" y="3191233"/>
            <a:ext cx="9658759" cy="1225168"/>
          </a:xfrm>
          <a:prstGeom prst="rect">
            <a:avLst/>
          </a:prstGeom>
        </p:spPr>
        <p:txBody>
          <a:bodyPr wrap="square" lIns="0" tIns="0" rIns="0" bIns="0" rtlCol="0" anchor="t">
            <a:spAutoFit/>
          </a:bodyPr>
          <a:lstStyle/>
          <a:p>
            <a:pPr algn="ctr">
              <a:lnSpc>
                <a:spcPts val="9647"/>
              </a:lnSpc>
            </a:pPr>
            <a:r>
              <a:rPr lang="en-US" sz="5400" dirty="0">
                <a:solidFill>
                  <a:srgbClr val="01544A"/>
                </a:solidFill>
                <a:latin typeface="Paalalabas Wide"/>
                <a:ea typeface="Paalalabas Wide"/>
                <a:cs typeface="Paalalabas Wide"/>
                <a:sym typeface="Paalalabas Wide"/>
              </a:rPr>
              <a:t>Smart traffic control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Freeform 2"/>
          <p:cNvSpPr/>
          <p:nvPr/>
        </p:nvSpPr>
        <p:spPr>
          <a:xfrm>
            <a:off x="31324" y="1369517"/>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711" name="TextBox 3"/>
          <p:cNvSpPr txBox="1"/>
          <p:nvPr/>
        </p:nvSpPr>
        <p:spPr>
          <a:xfrm>
            <a:off x="1451822" y="3324148"/>
            <a:ext cx="7409734" cy="1769715"/>
          </a:xfrm>
          <a:prstGeom prst="rect">
            <a:avLst/>
          </a:prstGeom>
        </p:spPr>
        <p:txBody>
          <a:bodyPr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Network layer</a:t>
            </a:r>
          </a:p>
        </p:txBody>
      </p:sp>
      <p:grpSp>
        <p:nvGrpSpPr>
          <p:cNvPr id="76" name="Group 3"/>
          <p:cNvGrpSpPr/>
          <p:nvPr/>
        </p:nvGrpSpPr>
        <p:grpSpPr>
          <a:xfrm>
            <a:off x="13027571" y="4667803"/>
            <a:ext cx="4588933" cy="1995068"/>
            <a:chOff x="0" y="0"/>
            <a:chExt cx="1208608" cy="947083"/>
          </a:xfrm>
        </p:grpSpPr>
        <p:sp>
          <p:nvSpPr>
            <p:cNvPr id="1048712" name="Freeform 4"/>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713" name="TextBox 5"/>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grpSp>
        <p:nvGrpSpPr>
          <p:cNvPr id="77" name="Group 6"/>
          <p:cNvGrpSpPr/>
          <p:nvPr/>
        </p:nvGrpSpPr>
        <p:grpSpPr>
          <a:xfrm>
            <a:off x="7895601" y="4667803"/>
            <a:ext cx="4588933" cy="1995068"/>
            <a:chOff x="0" y="0"/>
            <a:chExt cx="1208608" cy="947083"/>
          </a:xfrm>
        </p:grpSpPr>
        <p:sp>
          <p:nvSpPr>
            <p:cNvPr id="1048714" name="Freeform 7"/>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715" name="TextBox 8"/>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grpSp>
        <p:nvGrpSpPr>
          <p:cNvPr id="78" name="Group 12"/>
          <p:cNvGrpSpPr/>
          <p:nvPr/>
        </p:nvGrpSpPr>
        <p:grpSpPr>
          <a:xfrm>
            <a:off x="10411696" y="1941744"/>
            <a:ext cx="4588933" cy="1976286"/>
            <a:chOff x="0" y="0"/>
            <a:chExt cx="1208608" cy="947083"/>
          </a:xfrm>
        </p:grpSpPr>
        <p:sp>
          <p:nvSpPr>
            <p:cNvPr id="1048716" name="Freeform 13"/>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717" name="TextBox 14"/>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718" name="TextBox 20"/>
          <p:cNvSpPr txBox="1"/>
          <p:nvPr/>
        </p:nvSpPr>
        <p:spPr>
          <a:xfrm>
            <a:off x="14669086" y="5070322"/>
            <a:ext cx="1142611" cy="384721"/>
          </a:xfrm>
          <a:prstGeom prst="rect">
            <a:avLst/>
          </a:prstGeom>
        </p:spPr>
        <p:txBody>
          <a:bodyPr wrap="square" lIns="0" tIns="0" rIns="0" bIns="0" rtlCol="0" anchor="t">
            <a:spAutoFit/>
          </a:bodyPr>
          <a:lstStyle/>
          <a:p>
            <a:pPr>
              <a:lnSpc>
                <a:spcPts val="3000"/>
              </a:lnSpc>
            </a:pPr>
            <a:r>
              <a:rPr lang="en-US" sz="3200" b="1" dirty="0">
                <a:solidFill>
                  <a:schemeClr val="bg1"/>
                </a:solidFill>
                <a:latin typeface="Arimo" panose="020B0604020202020204" charset="0"/>
                <a:ea typeface="Arimo" panose="020B0604020202020204" charset="0"/>
                <a:cs typeface="Arimo" panose="020B0604020202020204" charset="0"/>
                <a:sym typeface="Aileron Bold"/>
              </a:rPr>
              <a:t>WIFI</a:t>
            </a:r>
          </a:p>
        </p:txBody>
      </p:sp>
      <p:sp>
        <p:nvSpPr>
          <p:cNvPr id="1048719" name="TextBox 21"/>
          <p:cNvSpPr txBox="1"/>
          <p:nvPr/>
        </p:nvSpPr>
        <p:spPr>
          <a:xfrm>
            <a:off x="9175324" y="5003329"/>
            <a:ext cx="3625092" cy="393890"/>
          </a:xfrm>
          <a:prstGeom prst="rect">
            <a:avLst/>
          </a:prstGeom>
        </p:spPr>
        <p:txBody>
          <a:bodyPr lIns="0" tIns="0" rIns="0" bIns="0" rtlCol="0" anchor="t">
            <a:spAutoFit/>
          </a:bodyPr>
          <a:lstStyle/>
          <a:p>
            <a:pPr>
              <a:lnSpc>
                <a:spcPts val="3000"/>
              </a:lnSpc>
            </a:pPr>
            <a:r>
              <a:rPr lang="en-US" sz="3200" b="1" dirty="0">
                <a:solidFill>
                  <a:schemeClr val="bg1"/>
                </a:solidFill>
                <a:latin typeface="Arimo" panose="020B0604020202020204" charset="0"/>
                <a:ea typeface="Arimo" panose="020B0604020202020204" charset="0"/>
                <a:cs typeface="Arimo" panose="020B0604020202020204" charset="0"/>
                <a:sym typeface="Aileron Bold"/>
              </a:rPr>
              <a:t>ZIGBEE</a:t>
            </a:r>
          </a:p>
        </p:txBody>
      </p:sp>
      <p:sp>
        <p:nvSpPr>
          <p:cNvPr id="1048720" name="TextBox 23"/>
          <p:cNvSpPr txBox="1"/>
          <p:nvPr/>
        </p:nvSpPr>
        <p:spPr>
          <a:xfrm>
            <a:off x="11193352" y="2366402"/>
            <a:ext cx="3625092" cy="393890"/>
          </a:xfrm>
          <a:prstGeom prst="rect">
            <a:avLst/>
          </a:prstGeom>
        </p:spPr>
        <p:txBody>
          <a:bodyPr lIns="0" tIns="0" rIns="0" bIns="0" rtlCol="0" anchor="t">
            <a:spAutoFit/>
          </a:bodyPr>
          <a:lstStyle/>
          <a:p>
            <a:pPr>
              <a:lnSpc>
                <a:spcPts val="3000"/>
              </a:lnSpc>
            </a:pPr>
            <a:r>
              <a:rPr lang="en-US" sz="3200" b="1" dirty="0">
                <a:solidFill>
                  <a:schemeClr val="bg1"/>
                </a:solidFill>
                <a:latin typeface="Arimo" panose="020B0604020202020204" charset="0"/>
                <a:ea typeface="Arimo" panose="020B0604020202020204" charset="0"/>
                <a:cs typeface="Arimo" panose="020B0604020202020204" charset="0"/>
                <a:sym typeface="Aileron Bold"/>
              </a:rPr>
              <a:t>Gateway Module</a:t>
            </a:r>
          </a:p>
        </p:txBody>
      </p:sp>
      <p:sp>
        <p:nvSpPr>
          <p:cNvPr id="1048721" name="Rectangle 51"/>
          <p:cNvSpPr/>
          <p:nvPr/>
        </p:nvSpPr>
        <p:spPr>
          <a:xfrm>
            <a:off x="13440012" y="5617765"/>
            <a:ext cx="3361818" cy="400110"/>
          </a:xfrm>
          <a:prstGeom prst="rect">
            <a:avLst/>
          </a:prstGeom>
        </p:spPr>
        <p:txBody>
          <a:bodyPr wrap="none">
            <a:spAutoFit/>
          </a:bodyPr>
          <a:lstStyle/>
          <a:p>
            <a:r>
              <a:rPr lang="en-US" sz="2000" dirty="0">
                <a:solidFill>
                  <a:schemeClr val="bg1"/>
                </a:solidFill>
                <a:latin typeface="Arimo" panose="020B0604020202020204" charset="0"/>
                <a:ea typeface="Arimo" panose="020B0604020202020204" charset="0"/>
                <a:cs typeface="Arimo" panose="020B0604020202020204" charset="0"/>
              </a:rPr>
              <a:t>Large range communication</a:t>
            </a:r>
            <a:endParaRPr lang="en-US" sz="2400" dirty="0">
              <a:solidFill>
                <a:schemeClr val="bg1"/>
              </a:solidFill>
              <a:latin typeface="Arimo" panose="020B0604020202020204" charset="0"/>
              <a:ea typeface="Arimo" panose="020B0604020202020204" charset="0"/>
              <a:cs typeface="Arimo" panose="020B0604020202020204" charset="0"/>
            </a:endParaRPr>
          </a:p>
        </p:txBody>
      </p:sp>
      <p:sp>
        <p:nvSpPr>
          <p:cNvPr id="1048722" name="Rectangle 52"/>
          <p:cNvSpPr/>
          <p:nvPr/>
        </p:nvSpPr>
        <p:spPr>
          <a:xfrm>
            <a:off x="8380522" y="5665337"/>
            <a:ext cx="3318537" cy="400110"/>
          </a:xfrm>
          <a:prstGeom prst="rect">
            <a:avLst/>
          </a:prstGeom>
        </p:spPr>
        <p:txBody>
          <a:bodyPr wrap="none">
            <a:spAutoFit/>
          </a:bodyPr>
          <a:lstStyle/>
          <a:p>
            <a:r>
              <a:rPr lang="en-US" sz="2000" dirty="0">
                <a:solidFill>
                  <a:schemeClr val="bg1"/>
                </a:solidFill>
                <a:latin typeface="Arimo" panose="020B0604020202020204" charset="0"/>
                <a:ea typeface="Arimo" panose="020B0604020202020204" charset="0"/>
                <a:cs typeface="Arimo" panose="020B0604020202020204" charset="0"/>
              </a:rPr>
              <a:t>Short range communication</a:t>
            </a:r>
            <a:endParaRPr lang="en-US" sz="2400" dirty="0">
              <a:solidFill>
                <a:schemeClr val="bg1"/>
              </a:solidFill>
              <a:latin typeface="Arimo" panose="020B0604020202020204" charset="0"/>
              <a:ea typeface="Arimo" panose="020B0604020202020204" charset="0"/>
              <a:cs typeface="Arimo" panose="020B0604020202020204" charset="0"/>
            </a:endParaRPr>
          </a:p>
        </p:txBody>
      </p:sp>
      <p:sp>
        <p:nvSpPr>
          <p:cNvPr id="1048723" name="Rectangle 53"/>
          <p:cNvSpPr/>
          <p:nvPr/>
        </p:nvSpPr>
        <p:spPr>
          <a:xfrm>
            <a:off x="10627502" y="2973980"/>
            <a:ext cx="3897221" cy="707886"/>
          </a:xfrm>
          <a:prstGeom prst="rect">
            <a:avLst/>
          </a:prstGeom>
        </p:spPr>
        <p:txBody>
          <a:bodyPr wrap="none">
            <a:spAutoFit/>
          </a:bodyPr>
          <a:lstStyle/>
          <a:p>
            <a:r>
              <a:rPr lang="en-US" sz="2000" dirty="0">
                <a:solidFill>
                  <a:schemeClr val="bg1"/>
                </a:solidFill>
                <a:latin typeface="Arimo" panose="020B0604020202020204" charset="0"/>
                <a:ea typeface="Arimo" panose="020B0604020202020204" charset="0"/>
                <a:cs typeface="Arimo" panose="020B0604020202020204" charset="0"/>
              </a:rPr>
              <a:t>to collect and transmit data from </a:t>
            </a:r>
          </a:p>
          <a:p>
            <a:r>
              <a:rPr lang="en-US" sz="2000" dirty="0">
                <a:solidFill>
                  <a:schemeClr val="bg1"/>
                </a:solidFill>
                <a:latin typeface="Arimo" panose="020B0604020202020204" charset="0"/>
                <a:ea typeface="Arimo" panose="020B0604020202020204" charset="0"/>
                <a:cs typeface="Arimo" panose="020B0604020202020204" charset="0"/>
              </a:rPr>
              <a:t>sensors to the cloud.</a:t>
            </a:r>
            <a:endParaRPr lang="en-US" sz="2400" dirty="0">
              <a:solidFill>
                <a:schemeClr val="bg1"/>
              </a:solidFill>
              <a:latin typeface="Arimo" panose="020B0604020202020204" charset="0"/>
              <a:ea typeface="Arimo" panose="020B0604020202020204" charset="0"/>
              <a:cs typeface="Arimo" panose="020B0604020202020204" charset="0"/>
            </a:endParaRPr>
          </a:p>
        </p:txBody>
      </p:sp>
      <p:pic>
        <p:nvPicPr>
          <p:cNvPr id="2097167" name="Picture 2" descr="928,200+ Wifi Icon Stock Illustrations, Royalty-Free Vector Graphics &amp; Clip  Art - iStock | Wireless network, Wifi symbol, Free wifi"/>
          <p:cNvPicPr>
            <a:picLocks noChangeAspect="1" noChangeArrowheads="1"/>
          </p:cNvPicPr>
          <p:nvPr/>
        </p:nvPicPr>
        <p:blipFill>
          <a:blip r:embed="rId4" cstate="print"/>
          <a:srcRect/>
          <a:stretch>
            <a:fillRect/>
          </a:stretch>
        </p:blipFill>
        <p:spPr bwMode="auto">
          <a:xfrm>
            <a:off x="13454179" y="4793429"/>
            <a:ext cx="792592" cy="792592"/>
          </a:xfrm>
          <a:prstGeom prst="rect">
            <a:avLst/>
          </a:prstGeom>
          <a:noFill/>
        </p:spPr>
      </p:pic>
      <p:pic>
        <p:nvPicPr>
          <p:cNvPr id="2097168" name="Picture 12" descr="Zigbee color icon in PNG, SVG"/>
          <p:cNvPicPr>
            <a:picLocks noChangeAspect="1" noChangeArrowheads="1"/>
          </p:cNvPicPr>
          <p:nvPr/>
        </p:nvPicPr>
        <p:blipFill>
          <a:blip r:embed="rId5" cstate="print">
            <a:biLevel thresh="25000"/>
          </a:blip>
          <a:srcRect/>
          <a:stretch>
            <a:fillRect/>
          </a:stretch>
        </p:blipFill>
        <p:spPr bwMode="auto">
          <a:xfrm>
            <a:off x="8337241" y="4838751"/>
            <a:ext cx="637771" cy="637771"/>
          </a:xfrm>
          <a:prstGeom prst="rect">
            <a:avLst/>
          </a:prstGeom>
          <a:noFill/>
        </p:spPr>
      </p:pic>
      <p:sp>
        <p:nvSpPr>
          <p:cNvPr id="1048724" name="TextBox 21"/>
          <p:cNvSpPr txBox="1"/>
          <p:nvPr/>
        </p:nvSpPr>
        <p:spPr>
          <a:xfrm>
            <a:off x="16600868" y="8953500"/>
            <a:ext cx="1676400" cy="769441"/>
          </a:xfrm>
          <a:prstGeom prst="rect">
            <a:avLst/>
          </a:prstGeom>
          <a:noFill/>
        </p:spPr>
        <p:txBody>
          <a:bodyPr wrap="square" rtlCol="0">
            <a:spAutoFit/>
          </a:bodyPr>
          <a:lstStyle/>
          <a:p>
            <a:r>
              <a:rPr lang="en-US" sz="4400" b="1" dirty="0">
                <a:solidFill>
                  <a:schemeClr val="bg1"/>
                </a:solidFill>
              </a:rPr>
              <a:t>10</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48721"/>
                                        </p:tgtEl>
                                        <p:attrNameLst>
                                          <p:attrName>style.visibility</p:attrName>
                                        </p:attrNameLst>
                                      </p:cBhvr>
                                      <p:to>
                                        <p:strVal val="visible"/>
                                      </p:to>
                                    </p:set>
                                    <p:anim calcmode="lin" valueType="num">
                                      <p:cBhvr>
                                        <p:cTn id="12" dur="500" fill="hold"/>
                                        <p:tgtEl>
                                          <p:spTgt spid="1048721"/>
                                        </p:tgtEl>
                                        <p:attrNameLst>
                                          <p:attrName>ppt_w</p:attrName>
                                        </p:attrNameLst>
                                      </p:cBhvr>
                                      <p:tavLst>
                                        <p:tav tm="0">
                                          <p:val>
                                            <p:fltVal val="0"/>
                                          </p:val>
                                        </p:tav>
                                        <p:tav tm="100000">
                                          <p:val>
                                            <p:strVal val="#ppt_w"/>
                                          </p:val>
                                        </p:tav>
                                      </p:tavLst>
                                    </p:anim>
                                    <p:anim calcmode="lin" valueType="num">
                                      <p:cBhvr>
                                        <p:cTn id="13" dur="500" fill="hold"/>
                                        <p:tgtEl>
                                          <p:spTgt spid="1048721"/>
                                        </p:tgtEl>
                                        <p:attrNameLst>
                                          <p:attrName>ppt_h</p:attrName>
                                        </p:attrNameLst>
                                      </p:cBhvr>
                                      <p:tavLst>
                                        <p:tav tm="0">
                                          <p:val>
                                            <p:fltVal val="0"/>
                                          </p:val>
                                        </p:tav>
                                        <p:tav tm="100000">
                                          <p:val>
                                            <p:strVal val="#ppt_h"/>
                                          </p:val>
                                        </p:tav>
                                      </p:tavLst>
                                    </p:anim>
                                    <p:animEffect transition="in" filter="fade">
                                      <p:cBhvr>
                                        <p:cTn id="14" dur="500"/>
                                        <p:tgtEl>
                                          <p:spTgt spid="104872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48718"/>
                                        </p:tgtEl>
                                        <p:attrNameLst>
                                          <p:attrName>style.visibility</p:attrName>
                                        </p:attrNameLst>
                                      </p:cBhvr>
                                      <p:to>
                                        <p:strVal val="visible"/>
                                      </p:to>
                                    </p:set>
                                    <p:anim calcmode="lin" valueType="num">
                                      <p:cBhvr>
                                        <p:cTn id="17" dur="500" fill="hold"/>
                                        <p:tgtEl>
                                          <p:spTgt spid="1048718"/>
                                        </p:tgtEl>
                                        <p:attrNameLst>
                                          <p:attrName>ppt_w</p:attrName>
                                        </p:attrNameLst>
                                      </p:cBhvr>
                                      <p:tavLst>
                                        <p:tav tm="0">
                                          <p:val>
                                            <p:fltVal val="0"/>
                                          </p:val>
                                        </p:tav>
                                        <p:tav tm="100000">
                                          <p:val>
                                            <p:strVal val="#ppt_w"/>
                                          </p:val>
                                        </p:tav>
                                      </p:tavLst>
                                    </p:anim>
                                    <p:anim calcmode="lin" valueType="num">
                                      <p:cBhvr>
                                        <p:cTn id="18" dur="500" fill="hold"/>
                                        <p:tgtEl>
                                          <p:spTgt spid="1048718"/>
                                        </p:tgtEl>
                                        <p:attrNameLst>
                                          <p:attrName>ppt_h</p:attrName>
                                        </p:attrNameLst>
                                      </p:cBhvr>
                                      <p:tavLst>
                                        <p:tav tm="0">
                                          <p:val>
                                            <p:fltVal val="0"/>
                                          </p:val>
                                        </p:tav>
                                        <p:tav tm="100000">
                                          <p:val>
                                            <p:strVal val="#ppt_h"/>
                                          </p:val>
                                        </p:tav>
                                      </p:tavLst>
                                    </p:anim>
                                    <p:animEffect transition="in" filter="fade">
                                      <p:cBhvr>
                                        <p:cTn id="19" dur="500"/>
                                        <p:tgtEl>
                                          <p:spTgt spid="10487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97167"/>
                                        </p:tgtEl>
                                        <p:attrNameLst>
                                          <p:attrName>style.visibility</p:attrName>
                                        </p:attrNameLst>
                                      </p:cBhvr>
                                      <p:to>
                                        <p:strVal val="visible"/>
                                      </p:to>
                                    </p:set>
                                    <p:anim calcmode="lin" valueType="num">
                                      <p:cBhvr>
                                        <p:cTn id="22" dur="500" fill="hold"/>
                                        <p:tgtEl>
                                          <p:spTgt spid="2097167"/>
                                        </p:tgtEl>
                                        <p:attrNameLst>
                                          <p:attrName>ppt_w</p:attrName>
                                        </p:attrNameLst>
                                      </p:cBhvr>
                                      <p:tavLst>
                                        <p:tav tm="0">
                                          <p:val>
                                            <p:fltVal val="0"/>
                                          </p:val>
                                        </p:tav>
                                        <p:tav tm="100000">
                                          <p:val>
                                            <p:strVal val="#ppt_w"/>
                                          </p:val>
                                        </p:tav>
                                      </p:tavLst>
                                    </p:anim>
                                    <p:anim calcmode="lin" valueType="num">
                                      <p:cBhvr>
                                        <p:cTn id="23" dur="500" fill="hold"/>
                                        <p:tgtEl>
                                          <p:spTgt spid="2097167"/>
                                        </p:tgtEl>
                                        <p:attrNameLst>
                                          <p:attrName>ppt_h</p:attrName>
                                        </p:attrNameLst>
                                      </p:cBhvr>
                                      <p:tavLst>
                                        <p:tav tm="0">
                                          <p:val>
                                            <p:fltVal val="0"/>
                                          </p:val>
                                        </p:tav>
                                        <p:tav tm="100000">
                                          <p:val>
                                            <p:strVal val="#ppt_h"/>
                                          </p:val>
                                        </p:tav>
                                      </p:tavLst>
                                    </p:anim>
                                    <p:animEffect transition="in" filter="fade">
                                      <p:cBhvr>
                                        <p:cTn id="24" dur="500"/>
                                        <p:tgtEl>
                                          <p:spTgt spid="209716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p:cTn id="29" dur="500" fill="hold"/>
                                        <p:tgtEl>
                                          <p:spTgt spid="77"/>
                                        </p:tgtEl>
                                        <p:attrNameLst>
                                          <p:attrName>ppt_w</p:attrName>
                                        </p:attrNameLst>
                                      </p:cBhvr>
                                      <p:tavLst>
                                        <p:tav tm="0">
                                          <p:val>
                                            <p:fltVal val="0"/>
                                          </p:val>
                                        </p:tav>
                                        <p:tav tm="100000">
                                          <p:val>
                                            <p:strVal val="#ppt_w"/>
                                          </p:val>
                                        </p:tav>
                                      </p:tavLst>
                                    </p:anim>
                                    <p:anim calcmode="lin" valueType="num">
                                      <p:cBhvr>
                                        <p:cTn id="30" dur="500" fill="hold"/>
                                        <p:tgtEl>
                                          <p:spTgt spid="77"/>
                                        </p:tgtEl>
                                        <p:attrNameLst>
                                          <p:attrName>ppt_h</p:attrName>
                                        </p:attrNameLst>
                                      </p:cBhvr>
                                      <p:tavLst>
                                        <p:tav tm="0">
                                          <p:val>
                                            <p:fltVal val="0"/>
                                          </p:val>
                                        </p:tav>
                                        <p:tav tm="100000">
                                          <p:val>
                                            <p:strVal val="#ppt_h"/>
                                          </p:val>
                                        </p:tav>
                                      </p:tavLst>
                                    </p:anim>
                                    <p:animEffect transition="in" filter="fade">
                                      <p:cBhvr>
                                        <p:cTn id="31" dur="500"/>
                                        <p:tgtEl>
                                          <p:spTgt spid="7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048722"/>
                                        </p:tgtEl>
                                        <p:attrNameLst>
                                          <p:attrName>style.visibility</p:attrName>
                                        </p:attrNameLst>
                                      </p:cBhvr>
                                      <p:to>
                                        <p:strVal val="visible"/>
                                      </p:to>
                                    </p:set>
                                    <p:anim calcmode="lin" valueType="num">
                                      <p:cBhvr>
                                        <p:cTn id="34" dur="500" fill="hold"/>
                                        <p:tgtEl>
                                          <p:spTgt spid="1048722"/>
                                        </p:tgtEl>
                                        <p:attrNameLst>
                                          <p:attrName>ppt_w</p:attrName>
                                        </p:attrNameLst>
                                      </p:cBhvr>
                                      <p:tavLst>
                                        <p:tav tm="0">
                                          <p:val>
                                            <p:fltVal val="0"/>
                                          </p:val>
                                        </p:tav>
                                        <p:tav tm="100000">
                                          <p:val>
                                            <p:strVal val="#ppt_w"/>
                                          </p:val>
                                        </p:tav>
                                      </p:tavLst>
                                    </p:anim>
                                    <p:anim calcmode="lin" valueType="num">
                                      <p:cBhvr>
                                        <p:cTn id="35" dur="500" fill="hold"/>
                                        <p:tgtEl>
                                          <p:spTgt spid="1048722"/>
                                        </p:tgtEl>
                                        <p:attrNameLst>
                                          <p:attrName>ppt_h</p:attrName>
                                        </p:attrNameLst>
                                      </p:cBhvr>
                                      <p:tavLst>
                                        <p:tav tm="0">
                                          <p:val>
                                            <p:fltVal val="0"/>
                                          </p:val>
                                        </p:tav>
                                        <p:tav tm="100000">
                                          <p:val>
                                            <p:strVal val="#ppt_h"/>
                                          </p:val>
                                        </p:tav>
                                      </p:tavLst>
                                    </p:anim>
                                    <p:animEffect transition="in" filter="fade">
                                      <p:cBhvr>
                                        <p:cTn id="36" dur="500"/>
                                        <p:tgtEl>
                                          <p:spTgt spid="104872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48719"/>
                                        </p:tgtEl>
                                        <p:attrNameLst>
                                          <p:attrName>style.visibility</p:attrName>
                                        </p:attrNameLst>
                                      </p:cBhvr>
                                      <p:to>
                                        <p:strVal val="visible"/>
                                      </p:to>
                                    </p:set>
                                    <p:anim calcmode="lin" valueType="num">
                                      <p:cBhvr>
                                        <p:cTn id="39" dur="500" fill="hold"/>
                                        <p:tgtEl>
                                          <p:spTgt spid="1048719"/>
                                        </p:tgtEl>
                                        <p:attrNameLst>
                                          <p:attrName>ppt_w</p:attrName>
                                        </p:attrNameLst>
                                      </p:cBhvr>
                                      <p:tavLst>
                                        <p:tav tm="0">
                                          <p:val>
                                            <p:fltVal val="0"/>
                                          </p:val>
                                        </p:tav>
                                        <p:tav tm="100000">
                                          <p:val>
                                            <p:strVal val="#ppt_w"/>
                                          </p:val>
                                        </p:tav>
                                      </p:tavLst>
                                    </p:anim>
                                    <p:anim calcmode="lin" valueType="num">
                                      <p:cBhvr>
                                        <p:cTn id="40" dur="500" fill="hold"/>
                                        <p:tgtEl>
                                          <p:spTgt spid="1048719"/>
                                        </p:tgtEl>
                                        <p:attrNameLst>
                                          <p:attrName>ppt_h</p:attrName>
                                        </p:attrNameLst>
                                      </p:cBhvr>
                                      <p:tavLst>
                                        <p:tav tm="0">
                                          <p:val>
                                            <p:fltVal val="0"/>
                                          </p:val>
                                        </p:tav>
                                        <p:tav tm="100000">
                                          <p:val>
                                            <p:strVal val="#ppt_h"/>
                                          </p:val>
                                        </p:tav>
                                      </p:tavLst>
                                    </p:anim>
                                    <p:animEffect transition="in" filter="fade">
                                      <p:cBhvr>
                                        <p:cTn id="41" dur="500"/>
                                        <p:tgtEl>
                                          <p:spTgt spid="1048719"/>
                                        </p:tgtEl>
                                      </p:cBhvr>
                                    </p:animEffect>
                                  </p:childTnLst>
                                </p:cTn>
                              </p:par>
                              <p:par>
                                <p:cTn id="42" presetID="53" presetClass="entr" presetSubtype="16" fill="hold" nodeType="withEffect">
                                  <p:stCondLst>
                                    <p:cond delay="0"/>
                                  </p:stCondLst>
                                  <p:childTnLst>
                                    <p:set>
                                      <p:cBhvr>
                                        <p:cTn id="43" dur="1" fill="hold">
                                          <p:stCondLst>
                                            <p:cond delay="0"/>
                                          </p:stCondLst>
                                        </p:cTn>
                                        <p:tgtEl>
                                          <p:spTgt spid="2097168"/>
                                        </p:tgtEl>
                                        <p:attrNameLst>
                                          <p:attrName>style.visibility</p:attrName>
                                        </p:attrNameLst>
                                      </p:cBhvr>
                                      <p:to>
                                        <p:strVal val="visible"/>
                                      </p:to>
                                    </p:set>
                                    <p:anim calcmode="lin" valueType="num">
                                      <p:cBhvr>
                                        <p:cTn id="44" dur="500" fill="hold"/>
                                        <p:tgtEl>
                                          <p:spTgt spid="2097168"/>
                                        </p:tgtEl>
                                        <p:attrNameLst>
                                          <p:attrName>ppt_w</p:attrName>
                                        </p:attrNameLst>
                                      </p:cBhvr>
                                      <p:tavLst>
                                        <p:tav tm="0">
                                          <p:val>
                                            <p:fltVal val="0"/>
                                          </p:val>
                                        </p:tav>
                                        <p:tav tm="100000">
                                          <p:val>
                                            <p:strVal val="#ppt_w"/>
                                          </p:val>
                                        </p:tav>
                                      </p:tavLst>
                                    </p:anim>
                                    <p:anim calcmode="lin" valueType="num">
                                      <p:cBhvr>
                                        <p:cTn id="45" dur="500" fill="hold"/>
                                        <p:tgtEl>
                                          <p:spTgt spid="2097168"/>
                                        </p:tgtEl>
                                        <p:attrNameLst>
                                          <p:attrName>ppt_h</p:attrName>
                                        </p:attrNameLst>
                                      </p:cBhvr>
                                      <p:tavLst>
                                        <p:tav tm="0">
                                          <p:val>
                                            <p:fltVal val="0"/>
                                          </p:val>
                                        </p:tav>
                                        <p:tav tm="100000">
                                          <p:val>
                                            <p:strVal val="#ppt_h"/>
                                          </p:val>
                                        </p:tav>
                                      </p:tavLst>
                                    </p:anim>
                                    <p:animEffect transition="in" filter="fade">
                                      <p:cBhvr>
                                        <p:cTn id="46" dur="500"/>
                                        <p:tgtEl>
                                          <p:spTgt spid="2097168"/>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anim calcmode="lin" valueType="num">
                                      <p:cBhvr>
                                        <p:cTn id="51" dur="500" fill="hold"/>
                                        <p:tgtEl>
                                          <p:spTgt spid="78"/>
                                        </p:tgtEl>
                                        <p:attrNameLst>
                                          <p:attrName>ppt_w</p:attrName>
                                        </p:attrNameLst>
                                      </p:cBhvr>
                                      <p:tavLst>
                                        <p:tav tm="0">
                                          <p:val>
                                            <p:fltVal val="0"/>
                                          </p:val>
                                        </p:tav>
                                        <p:tav tm="100000">
                                          <p:val>
                                            <p:strVal val="#ppt_w"/>
                                          </p:val>
                                        </p:tav>
                                      </p:tavLst>
                                    </p:anim>
                                    <p:anim calcmode="lin" valueType="num">
                                      <p:cBhvr>
                                        <p:cTn id="52" dur="500" fill="hold"/>
                                        <p:tgtEl>
                                          <p:spTgt spid="78"/>
                                        </p:tgtEl>
                                        <p:attrNameLst>
                                          <p:attrName>ppt_h</p:attrName>
                                        </p:attrNameLst>
                                      </p:cBhvr>
                                      <p:tavLst>
                                        <p:tav tm="0">
                                          <p:val>
                                            <p:fltVal val="0"/>
                                          </p:val>
                                        </p:tav>
                                        <p:tav tm="100000">
                                          <p:val>
                                            <p:strVal val="#ppt_h"/>
                                          </p:val>
                                        </p:tav>
                                      </p:tavLst>
                                    </p:anim>
                                    <p:animEffect transition="in" filter="fade">
                                      <p:cBhvr>
                                        <p:cTn id="53" dur="500"/>
                                        <p:tgtEl>
                                          <p:spTgt spid="78"/>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048723"/>
                                        </p:tgtEl>
                                        <p:attrNameLst>
                                          <p:attrName>style.visibility</p:attrName>
                                        </p:attrNameLst>
                                      </p:cBhvr>
                                      <p:to>
                                        <p:strVal val="visible"/>
                                      </p:to>
                                    </p:set>
                                    <p:anim calcmode="lin" valueType="num">
                                      <p:cBhvr>
                                        <p:cTn id="56" dur="500" fill="hold"/>
                                        <p:tgtEl>
                                          <p:spTgt spid="1048723"/>
                                        </p:tgtEl>
                                        <p:attrNameLst>
                                          <p:attrName>ppt_w</p:attrName>
                                        </p:attrNameLst>
                                      </p:cBhvr>
                                      <p:tavLst>
                                        <p:tav tm="0">
                                          <p:val>
                                            <p:fltVal val="0"/>
                                          </p:val>
                                        </p:tav>
                                        <p:tav tm="100000">
                                          <p:val>
                                            <p:strVal val="#ppt_w"/>
                                          </p:val>
                                        </p:tav>
                                      </p:tavLst>
                                    </p:anim>
                                    <p:anim calcmode="lin" valueType="num">
                                      <p:cBhvr>
                                        <p:cTn id="57" dur="500" fill="hold"/>
                                        <p:tgtEl>
                                          <p:spTgt spid="1048723"/>
                                        </p:tgtEl>
                                        <p:attrNameLst>
                                          <p:attrName>ppt_h</p:attrName>
                                        </p:attrNameLst>
                                      </p:cBhvr>
                                      <p:tavLst>
                                        <p:tav tm="0">
                                          <p:val>
                                            <p:fltVal val="0"/>
                                          </p:val>
                                        </p:tav>
                                        <p:tav tm="100000">
                                          <p:val>
                                            <p:strVal val="#ppt_h"/>
                                          </p:val>
                                        </p:tav>
                                      </p:tavLst>
                                    </p:anim>
                                    <p:animEffect transition="in" filter="fade">
                                      <p:cBhvr>
                                        <p:cTn id="58" dur="500"/>
                                        <p:tgtEl>
                                          <p:spTgt spid="104872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048720"/>
                                        </p:tgtEl>
                                        <p:attrNameLst>
                                          <p:attrName>style.visibility</p:attrName>
                                        </p:attrNameLst>
                                      </p:cBhvr>
                                      <p:to>
                                        <p:strVal val="visible"/>
                                      </p:to>
                                    </p:set>
                                    <p:anim calcmode="lin" valueType="num">
                                      <p:cBhvr>
                                        <p:cTn id="61" dur="500" fill="hold"/>
                                        <p:tgtEl>
                                          <p:spTgt spid="1048720"/>
                                        </p:tgtEl>
                                        <p:attrNameLst>
                                          <p:attrName>ppt_w</p:attrName>
                                        </p:attrNameLst>
                                      </p:cBhvr>
                                      <p:tavLst>
                                        <p:tav tm="0">
                                          <p:val>
                                            <p:fltVal val="0"/>
                                          </p:val>
                                        </p:tav>
                                        <p:tav tm="100000">
                                          <p:val>
                                            <p:strVal val="#ppt_w"/>
                                          </p:val>
                                        </p:tav>
                                      </p:tavLst>
                                    </p:anim>
                                    <p:anim calcmode="lin" valueType="num">
                                      <p:cBhvr>
                                        <p:cTn id="62" dur="500" fill="hold"/>
                                        <p:tgtEl>
                                          <p:spTgt spid="1048720"/>
                                        </p:tgtEl>
                                        <p:attrNameLst>
                                          <p:attrName>ppt_h</p:attrName>
                                        </p:attrNameLst>
                                      </p:cBhvr>
                                      <p:tavLst>
                                        <p:tav tm="0">
                                          <p:val>
                                            <p:fltVal val="0"/>
                                          </p:val>
                                        </p:tav>
                                        <p:tav tm="100000">
                                          <p:val>
                                            <p:strVal val="#ppt_h"/>
                                          </p:val>
                                        </p:tav>
                                      </p:tavLst>
                                    </p:anim>
                                    <p:animEffect transition="in" filter="fade">
                                      <p:cBhvr>
                                        <p:cTn id="63" dur="500"/>
                                        <p:tgtEl>
                                          <p:spTgt spid="1048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8" grpId="0"/>
      <p:bldP spid="1048719" grpId="0"/>
      <p:bldP spid="1048720" grpId="0"/>
      <p:bldP spid="1048721" grpId="0"/>
      <p:bldP spid="1048722" grpId="0"/>
      <p:bldP spid="10487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048728" name="Freeform 2"/>
          <p:cNvSpPr/>
          <p:nvPr/>
        </p:nvSpPr>
        <p:spPr>
          <a:xfrm>
            <a:off x="0" y="25770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729" name="Freeform 4"/>
          <p:cNvSpPr/>
          <p:nvPr/>
        </p:nvSpPr>
        <p:spPr>
          <a:xfrm>
            <a:off x="791810" y="3304853"/>
            <a:ext cx="8123591" cy="451755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730" name="Freeform 4"/>
          <p:cNvSpPr/>
          <p:nvPr/>
        </p:nvSpPr>
        <p:spPr>
          <a:xfrm>
            <a:off x="9372601" y="3304852"/>
            <a:ext cx="8123591" cy="451755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731" name="Google Shape;184;p20"/>
          <p:cNvSpPr txBox="1"/>
          <p:nvPr/>
        </p:nvSpPr>
        <p:spPr>
          <a:xfrm>
            <a:off x="1649639" y="3764756"/>
            <a:ext cx="7545942" cy="492443"/>
          </a:xfrm>
          <a:prstGeom prst="rect">
            <a:avLst/>
          </a:prstGeom>
          <a:noFill/>
          <a:ln>
            <a:noFill/>
          </a:ln>
        </p:spPr>
        <p:txBody>
          <a:bodyPr spcFirstLastPara="1" wrap="square" lIns="0" tIns="0" rIns="0" bIns="0" anchor="t" anchorCtr="0">
            <a:spAutoFit/>
          </a:bodyPr>
          <a:lstStyle/>
          <a:p>
            <a:r>
              <a:rPr lang="en-US" sz="3200" b="1" dirty="0">
                <a:solidFill>
                  <a:schemeClr val="bg1"/>
                </a:solidFill>
                <a:latin typeface="Arimo" panose="020B0604020202020204" charset="0"/>
                <a:ea typeface="Arimo" panose="020B0604020202020204" charset="0"/>
                <a:cs typeface="Arimo" panose="020B0604020202020204" charset="0"/>
                <a:sym typeface="Merriweather"/>
              </a:rPr>
              <a:t>Sensor-to-Gateway (Short-Range)</a:t>
            </a:r>
            <a:endParaRPr sz="2800" dirty="0">
              <a:solidFill>
                <a:schemeClr val="bg1"/>
              </a:solidFill>
              <a:latin typeface="Arimo" panose="020B0604020202020204" charset="0"/>
              <a:ea typeface="Arimo" panose="020B0604020202020204" charset="0"/>
              <a:cs typeface="Arimo" panose="020B0604020202020204" charset="0"/>
            </a:endParaRPr>
          </a:p>
        </p:txBody>
      </p:sp>
      <p:sp>
        <p:nvSpPr>
          <p:cNvPr id="1048732" name="Google Shape;185;p20"/>
          <p:cNvSpPr txBox="1"/>
          <p:nvPr/>
        </p:nvSpPr>
        <p:spPr>
          <a:xfrm>
            <a:off x="10346154" y="3764756"/>
            <a:ext cx="7545942" cy="492443"/>
          </a:xfrm>
          <a:prstGeom prst="rect">
            <a:avLst/>
          </a:prstGeom>
          <a:noFill/>
          <a:ln>
            <a:noFill/>
          </a:ln>
        </p:spPr>
        <p:txBody>
          <a:bodyPr spcFirstLastPara="1" wrap="square" lIns="0" tIns="0" rIns="0" bIns="0" anchor="t" anchorCtr="0">
            <a:spAutoFit/>
          </a:bodyPr>
          <a:lstStyle/>
          <a:p>
            <a:r>
              <a:rPr lang="en-US" sz="3200" b="1" dirty="0">
                <a:solidFill>
                  <a:schemeClr val="bg1"/>
                </a:solidFill>
                <a:latin typeface="Arimo" panose="020B0604020202020204" charset="0"/>
                <a:ea typeface="Arimo" panose="020B0604020202020204" charset="0"/>
                <a:cs typeface="Arimo" panose="020B0604020202020204" charset="0"/>
                <a:sym typeface="Merriweather"/>
              </a:rPr>
              <a:t>Gateway-to-Cloud (Long-Range)</a:t>
            </a:r>
            <a:endParaRPr sz="2800" dirty="0">
              <a:solidFill>
                <a:schemeClr val="bg1"/>
              </a:solidFill>
              <a:latin typeface="Arimo" panose="020B0604020202020204" charset="0"/>
              <a:ea typeface="Arimo" panose="020B0604020202020204" charset="0"/>
              <a:cs typeface="Arimo" panose="020B0604020202020204" charset="0"/>
            </a:endParaRPr>
          </a:p>
        </p:txBody>
      </p:sp>
      <p:sp>
        <p:nvSpPr>
          <p:cNvPr id="1048733" name="Google Shape;187;p20"/>
          <p:cNvSpPr txBox="1"/>
          <p:nvPr/>
        </p:nvSpPr>
        <p:spPr>
          <a:xfrm>
            <a:off x="1728788" y="4421981"/>
            <a:ext cx="6757988" cy="934871"/>
          </a:xfrm>
          <a:prstGeom prst="rect">
            <a:avLst/>
          </a:prstGeom>
          <a:noFill/>
          <a:ln>
            <a:noFill/>
          </a:ln>
        </p:spPr>
        <p:txBody>
          <a:bodyPr spcFirstLastPara="1" wrap="square" lIns="85725" tIns="0" rIns="0" bIns="0" anchor="t" anchorCtr="0">
            <a:spAutoFit/>
          </a:bodyPr>
          <a:lstStyle/>
          <a:p>
            <a:pPr>
              <a:lnSpc>
                <a:spcPct val="150000"/>
              </a:lnSpc>
            </a:pPr>
            <a:r>
              <a:rPr lang="en-US" sz="2025" b="1" dirty="0">
                <a:solidFill>
                  <a:schemeClr val="bg1"/>
                </a:solidFill>
                <a:latin typeface="Arimo" panose="020B0604020202020204" charset="0"/>
                <a:ea typeface="Arimo" panose="020B0604020202020204" charset="0"/>
                <a:cs typeface="Arimo" panose="020B0604020202020204" charset="0"/>
                <a:sym typeface="DM Sans"/>
              </a:rPr>
              <a:t>ZigBee:</a:t>
            </a:r>
            <a:r>
              <a:rPr lang="en-US" sz="2025" dirty="0">
                <a:solidFill>
                  <a:schemeClr val="bg1"/>
                </a:solidFill>
                <a:latin typeface="Arimo" panose="020B0604020202020204" charset="0"/>
                <a:ea typeface="Arimo" panose="020B0604020202020204" charset="0"/>
                <a:cs typeface="Arimo" panose="020B0604020202020204" charset="0"/>
                <a:sym typeface="DM Sans"/>
              </a:rPr>
              <a:t> Low-power, low-data mesh network. Ideal for connecting many sensors in a small area.</a:t>
            </a:r>
            <a:endParaRPr sz="2700" dirty="0">
              <a:solidFill>
                <a:schemeClr val="bg1"/>
              </a:solidFill>
              <a:latin typeface="Arimo" panose="020B0604020202020204" charset="0"/>
              <a:ea typeface="Arimo" panose="020B0604020202020204" charset="0"/>
              <a:cs typeface="Arimo" panose="020B0604020202020204" charset="0"/>
            </a:endParaRPr>
          </a:p>
        </p:txBody>
      </p:sp>
      <p:sp>
        <p:nvSpPr>
          <p:cNvPr id="1048734" name="Google Shape;189;p20"/>
          <p:cNvSpPr txBox="1"/>
          <p:nvPr/>
        </p:nvSpPr>
        <p:spPr>
          <a:xfrm>
            <a:off x="1728788" y="5407819"/>
            <a:ext cx="6757988" cy="937180"/>
          </a:xfrm>
          <a:prstGeom prst="rect">
            <a:avLst/>
          </a:prstGeom>
          <a:noFill/>
          <a:ln>
            <a:noFill/>
          </a:ln>
        </p:spPr>
        <p:txBody>
          <a:bodyPr spcFirstLastPara="1" wrap="square" lIns="85725" tIns="0" rIns="0" bIns="0" anchor="t" anchorCtr="0">
            <a:spAutoFit/>
          </a:bodyPr>
          <a:lstStyle/>
          <a:p>
            <a:pPr>
              <a:lnSpc>
                <a:spcPct val="150000"/>
              </a:lnSpc>
            </a:pPr>
            <a:r>
              <a:rPr lang="en-US" sz="2030" dirty="0" err="1">
                <a:solidFill>
                  <a:schemeClr val="bg1"/>
                </a:solidFill>
                <a:latin typeface="Arimo" panose="020B0604020202020204" charset="0"/>
                <a:ea typeface="Arimo" panose="020B0604020202020204" charset="0"/>
                <a:cs typeface="Arimo" panose="020B0604020202020204" charset="0"/>
              </a:rPr>
              <a:t>WiFi</a:t>
            </a:r>
            <a:r>
              <a:rPr lang="en-US" sz="2030" dirty="0">
                <a:solidFill>
                  <a:schemeClr val="bg1"/>
                </a:solidFill>
                <a:latin typeface="Arimo" panose="020B0604020202020204" charset="0"/>
                <a:ea typeface="Arimo" panose="020B0604020202020204" charset="0"/>
                <a:cs typeface="Arimo" panose="020B0604020202020204" charset="0"/>
              </a:rPr>
              <a:t>: Long-range, high power. Good for sensors spread across a wider area.</a:t>
            </a:r>
            <a:endParaRPr sz="2030" dirty="0">
              <a:solidFill>
                <a:schemeClr val="bg1"/>
              </a:solidFill>
              <a:latin typeface="Arimo" panose="020B0604020202020204" charset="0"/>
              <a:ea typeface="Arimo" panose="020B0604020202020204" charset="0"/>
              <a:cs typeface="Arimo" panose="020B0604020202020204" charset="0"/>
            </a:endParaRPr>
          </a:p>
        </p:txBody>
      </p:sp>
      <p:sp>
        <p:nvSpPr>
          <p:cNvPr id="1048735" name="Google Shape;191;p20"/>
          <p:cNvSpPr txBox="1"/>
          <p:nvPr/>
        </p:nvSpPr>
        <p:spPr>
          <a:xfrm>
            <a:off x="1728788" y="6393656"/>
            <a:ext cx="6757988" cy="934871"/>
          </a:xfrm>
          <a:prstGeom prst="rect">
            <a:avLst/>
          </a:prstGeom>
          <a:noFill/>
          <a:ln>
            <a:noFill/>
          </a:ln>
        </p:spPr>
        <p:txBody>
          <a:bodyPr spcFirstLastPara="1" wrap="square" lIns="85725" tIns="0" rIns="0" bIns="0" anchor="t" anchorCtr="0">
            <a:spAutoFit/>
          </a:bodyPr>
          <a:lstStyle/>
          <a:p>
            <a:pPr>
              <a:lnSpc>
                <a:spcPct val="150000"/>
              </a:lnSpc>
            </a:pPr>
            <a:r>
              <a:rPr lang="en-US" sz="2025" b="1" dirty="0">
                <a:solidFill>
                  <a:schemeClr val="bg1"/>
                </a:solidFill>
                <a:latin typeface="Arimo" panose="020B0604020202020204" charset="0"/>
                <a:ea typeface="Arimo" panose="020B0604020202020204" charset="0"/>
                <a:cs typeface="Arimo" panose="020B0604020202020204" charset="0"/>
                <a:sym typeface="DM Sans"/>
              </a:rPr>
              <a:t>Bluetooth (BLE):</a:t>
            </a:r>
            <a:r>
              <a:rPr lang="en-US" sz="2025" dirty="0">
                <a:solidFill>
                  <a:schemeClr val="bg1"/>
                </a:solidFill>
                <a:latin typeface="Arimo" panose="020B0604020202020204" charset="0"/>
                <a:ea typeface="Arimo" panose="020B0604020202020204" charset="0"/>
                <a:cs typeface="Arimo" panose="020B0604020202020204" charset="0"/>
                <a:sym typeface="DM Sans"/>
              </a:rPr>
              <a:t> Very short-range, for direct local communication.</a:t>
            </a:r>
            <a:endParaRPr sz="2700" dirty="0">
              <a:solidFill>
                <a:schemeClr val="bg1"/>
              </a:solidFill>
              <a:latin typeface="Arimo" panose="020B0604020202020204" charset="0"/>
              <a:ea typeface="Arimo" panose="020B0604020202020204" charset="0"/>
              <a:cs typeface="Arimo" panose="020B0604020202020204" charset="0"/>
            </a:endParaRPr>
          </a:p>
        </p:txBody>
      </p:sp>
      <p:sp>
        <p:nvSpPr>
          <p:cNvPr id="1048736" name="Google Shape;193;p20"/>
          <p:cNvSpPr txBox="1"/>
          <p:nvPr/>
        </p:nvSpPr>
        <p:spPr>
          <a:xfrm>
            <a:off x="10229851" y="4421981"/>
            <a:ext cx="6757988" cy="934871"/>
          </a:xfrm>
          <a:prstGeom prst="rect">
            <a:avLst/>
          </a:prstGeom>
          <a:noFill/>
          <a:ln>
            <a:noFill/>
          </a:ln>
        </p:spPr>
        <p:txBody>
          <a:bodyPr spcFirstLastPara="1" wrap="square" lIns="85725" tIns="0" rIns="0" bIns="0" anchor="t" anchorCtr="0">
            <a:spAutoFit/>
          </a:bodyPr>
          <a:lstStyle/>
          <a:p>
            <a:pPr>
              <a:lnSpc>
                <a:spcPct val="150000"/>
              </a:lnSpc>
            </a:pPr>
            <a:r>
              <a:rPr lang="en-US" sz="2025" b="1" dirty="0">
                <a:solidFill>
                  <a:schemeClr val="bg1"/>
                </a:solidFill>
                <a:latin typeface="Arimo" panose="020B0604020202020204" charset="0"/>
                <a:ea typeface="Arimo" panose="020B0604020202020204" charset="0"/>
                <a:cs typeface="Arimo" panose="020B0604020202020204" charset="0"/>
                <a:sym typeface="DM Sans"/>
              </a:rPr>
              <a:t>Wi-Fi / 5G / 4G:</a:t>
            </a:r>
            <a:r>
              <a:rPr lang="en-US" sz="2025" dirty="0">
                <a:solidFill>
                  <a:schemeClr val="bg1"/>
                </a:solidFill>
                <a:latin typeface="Arimo" panose="020B0604020202020204" charset="0"/>
                <a:ea typeface="Arimo" panose="020B0604020202020204" charset="0"/>
                <a:cs typeface="Arimo" panose="020B0604020202020204" charset="0"/>
                <a:sym typeface="DM Sans"/>
              </a:rPr>
              <a:t> High-bandwidth, fast data transfer for sending large packets (like video) or aggregated data.</a:t>
            </a:r>
            <a:endParaRPr sz="2700" dirty="0">
              <a:solidFill>
                <a:schemeClr val="bg1"/>
              </a:solidFill>
              <a:latin typeface="Arimo" panose="020B0604020202020204" charset="0"/>
              <a:ea typeface="Arimo" panose="020B0604020202020204" charset="0"/>
              <a:cs typeface="Arimo" panose="020B0604020202020204" charset="0"/>
            </a:endParaRPr>
          </a:p>
        </p:txBody>
      </p:sp>
      <p:sp>
        <p:nvSpPr>
          <p:cNvPr id="1048737" name="Google Shape;195;p20"/>
          <p:cNvSpPr txBox="1"/>
          <p:nvPr/>
        </p:nvSpPr>
        <p:spPr>
          <a:xfrm>
            <a:off x="10229851" y="5407819"/>
            <a:ext cx="6757988" cy="467436"/>
          </a:xfrm>
          <a:prstGeom prst="rect">
            <a:avLst/>
          </a:prstGeom>
          <a:noFill/>
          <a:ln>
            <a:noFill/>
          </a:ln>
        </p:spPr>
        <p:txBody>
          <a:bodyPr spcFirstLastPara="1" wrap="square" lIns="85725" tIns="0" rIns="0" bIns="0" anchor="t" anchorCtr="0">
            <a:spAutoFit/>
          </a:bodyPr>
          <a:lstStyle/>
          <a:p>
            <a:pPr>
              <a:lnSpc>
                <a:spcPct val="150000"/>
              </a:lnSpc>
            </a:pPr>
            <a:r>
              <a:rPr lang="en-US" sz="2025" dirty="0">
                <a:solidFill>
                  <a:schemeClr val="bg1"/>
                </a:solidFill>
                <a:latin typeface="Arimo" panose="020B0604020202020204" charset="0"/>
                <a:ea typeface="Arimo" panose="020B0604020202020204" charset="0"/>
                <a:cs typeface="Arimo" panose="020B0604020202020204" charset="0"/>
                <a:sym typeface="DM Sans"/>
              </a:rPr>
              <a:t>.</a:t>
            </a:r>
            <a:endParaRPr sz="2700" dirty="0">
              <a:solidFill>
                <a:schemeClr val="bg1"/>
              </a:solidFill>
              <a:latin typeface="Arimo" panose="020B0604020202020204" charset="0"/>
              <a:ea typeface="Arimo" panose="020B0604020202020204" charset="0"/>
              <a:cs typeface="Arimo" panose="020B0604020202020204" charset="0"/>
            </a:endParaRPr>
          </a:p>
        </p:txBody>
      </p:sp>
      <p:sp>
        <p:nvSpPr>
          <p:cNvPr id="1048738" name="Google Shape;196;p20"/>
          <p:cNvSpPr txBox="1"/>
          <p:nvPr/>
        </p:nvSpPr>
        <p:spPr>
          <a:xfrm>
            <a:off x="2209800" y="1047687"/>
            <a:ext cx="17402175" cy="1307922"/>
          </a:xfrm>
          <a:prstGeom prst="rect">
            <a:avLst/>
          </a:prstGeom>
          <a:noFill/>
          <a:ln>
            <a:noFill/>
          </a:ln>
        </p:spPr>
        <p:txBody>
          <a:bodyPr spcFirstLastPara="1" wrap="square" lIns="0" tIns="0" rIns="0" bIns="0" anchor="t" anchorCtr="0">
            <a:spAutoFit/>
          </a:bodyPr>
          <a:lstStyle/>
          <a:p>
            <a:r>
              <a:rPr lang="en-US" sz="8499" dirty="0">
                <a:solidFill>
                  <a:srgbClr val="01544A"/>
                </a:solidFill>
                <a:latin typeface="Paalalabas Wide"/>
                <a:ea typeface="Paalalabas Wide"/>
                <a:cs typeface="Paalalabas Wide"/>
                <a:sym typeface="Merriweather"/>
              </a:rPr>
              <a:t>Communication</a:t>
            </a:r>
            <a:r>
              <a:rPr lang="en-US" sz="4500" b="1" dirty="0">
                <a:solidFill>
                  <a:srgbClr val="005088"/>
                </a:solidFill>
                <a:latin typeface="Merriweather"/>
                <a:ea typeface="Merriweather"/>
                <a:cs typeface="Merriweather"/>
                <a:sym typeface="Merriweather"/>
              </a:rPr>
              <a:t> </a:t>
            </a:r>
            <a:r>
              <a:rPr lang="en-US" sz="8499" dirty="0">
                <a:solidFill>
                  <a:srgbClr val="01544A"/>
                </a:solidFill>
                <a:latin typeface="Paalalabas Wide"/>
                <a:ea typeface="Paalalabas Wide"/>
                <a:cs typeface="Paalalabas Wide"/>
                <a:sym typeface="Merriweather"/>
              </a:rPr>
              <a:t>Protocols</a:t>
            </a:r>
            <a:endParaRPr sz="8499" dirty="0">
              <a:solidFill>
                <a:srgbClr val="01544A"/>
              </a:solidFill>
              <a:latin typeface="Paalalabas Wide"/>
              <a:ea typeface="Paalalabas Wide"/>
              <a:cs typeface="Paalalabas Wide"/>
            </a:endParaRPr>
          </a:p>
        </p:txBody>
      </p:sp>
      <p:sp>
        <p:nvSpPr>
          <p:cNvPr id="1048739" name="TextBox 12"/>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11</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48731"/>
                                        </p:tgtEl>
                                        <p:attrNameLst>
                                          <p:attrName>style.visibility</p:attrName>
                                        </p:attrNameLst>
                                      </p:cBhvr>
                                      <p:to>
                                        <p:strVal val="visible"/>
                                      </p:to>
                                    </p:set>
                                    <p:anim calcmode="lin" valueType="num">
                                      <p:cBhvr>
                                        <p:cTn id="7" dur="500" fill="hold"/>
                                        <p:tgtEl>
                                          <p:spTgt spid="1048731"/>
                                        </p:tgtEl>
                                        <p:attrNameLst>
                                          <p:attrName>ppt_w</p:attrName>
                                        </p:attrNameLst>
                                      </p:cBhvr>
                                      <p:tavLst>
                                        <p:tav tm="0">
                                          <p:val>
                                            <p:fltVal val="0"/>
                                          </p:val>
                                        </p:tav>
                                        <p:tav tm="100000">
                                          <p:val>
                                            <p:strVal val="#ppt_w"/>
                                          </p:val>
                                        </p:tav>
                                      </p:tavLst>
                                    </p:anim>
                                    <p:anim calcmode="lin" valueType="num">
                                      <p:cBhvr>
                                        <p:cTn id="8" dur="500" fill="hold"/>
                                        <p:tgtEl>
                                          <p:spTgt spid="1048731"/>
                                        </p:tgtEl>
                                        <p:attrNameLst>
                                          <p:attrName>ppt_h</p:attrName>
                                        </p:attrNameLst>
                                      </p:cBhvr>
                                      <p:tavLst>
                                        <p:tav tm="0">
                                          <p:val>
                                            <p:fltVal val="0"/>
                                          </p:val>
                                        </p:tav>
                                        <p:tav tm="100000">
                                          <p:val>
                                            <p:strVal val="#ppt_h"/>
                                          </p:val>
                                        </p:tav>
                                      </p:tavLst>
                                    </p:anim>
                                    <p:animEffect transition="in" filter="fade">
                                      <p:cBhvr>
                                        <p:cTn id="9" dur="500"/>
                                        <p:tgtEl>
                                          <p:spTgt spid="104873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48732"/>
                                        </p:tgtEl>
                                        <p:attrNameLst>
                                          <p:attrName>style.visibility</p:attrName>
                                        </p:attrNameLst>
                                      </p:cBhvr>
                                      <p:to>
                                        <p:strVal val="visible"/>
                                      </p:to>
                                    </p:set>
                                    <p:anim calcmode="lin" valueType="num">
                                      <p:cBhvr>
                                        <p:cTn id="12" dur="500" fill="hold"/>
                                        <p:tgtEl>
                                          <p:spTgt spid="1048732"/>
                                        </p:tgtEl>
                                        <p:attrNameLst>
                                          <p:attrName>ppt_w</p:attrName>
                                        </p:attrNameLst>
                                      </p:cBhvr>
                                      <p:tavLst>
                                        <p:tav tm="0">
                                          <p:val>
                                            <p:fltVal val="0"/>
                                          </p:val>
                                        </p:tav>
                                        <p:tav tm="100000">
                                          <p:val>
                                            <p:strVal val="#ppt_w"/>
                                          </p:val>
                                        </p:tav>
                                      </p:tavLst>
                                    </p:anim>
                                    <p:anim calcmode="lin" valueType="num">
                                      <p:cBhvr>
                                        <p:cTn id="13" dur="500" fill="hold"/>
                                        <p:tgtEl>
                                          <p:spTgt spid="1048732"/>
                                        </p:tgtEl>
                                        <p:attrNameLst>
                                          <p:attrName>ppt_h</p:attrName>
                                        </p:attrNameLst>
                                      </p:cBhvr>
                                      <p:tavLst>
                                        <p:tav tm="0">
                                          <p:val>
                                            <p:fltVal val="0"/>
                                          </p:val>
                                        </p:tav>
                                        <p:tav tm="100000">
                                          <p:val>
                                            <p:strVal val="#ppt_h"/>
                                          </p:val>
                                        </p:tav>
                                      </p:tavLst>
                                    </p:anim>
                                    <p:animEffect transition="in" filter="fade">
                                      <p:cBhvr>
                                        <p:cTn id="14" dur="500"/>
                                        <p:tgtEl>
                                          <p:spTgt spid="1048732"/>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733"/>
                                        </p:tgtEl>
                                        <p:attrNameLst>
                                          <p:attrName>style.visibility</p:attrName>
                                        </p:attrNameLst>
                                      </p:cBhvr>
                                      <p:to>
                                        <p:strVal val="visible"/>
                                      </p:to>
                                    </p:set>
                                    <p:anim calcmode="lin" valueType="num">
                                      <p:cBhvr additive="base">
                                        <p:cTn id="19" dur="500" fill="hold"/>
                                        <p:tgtEl>
                                          <p:spTgt spid="1048733"/>
                                        </p:tgtEl>
                                        <p:attrNameLst>
                                          <p:attrName>ppt_x</p:attrName>
                                        </p:attrNameLst>
                                      </p:cBhvr>
                                      <p:tavLst>
                                        <p:tav tm="0">
                                          <p:val>
                                            <p:strVal val="#ppt_x"/>
                                          </p:val>
                                        </p:tav>
                                        <p:tav tm="100000">
                                          <p:val>
                                            <p:strVal val="#ppt_x"/>
                                          </p:val>
                                        </p:tav>
                                      </p:tavLst>
                                    </p:anim>
                                    <p:anim calcmode="lin" valueType="num">
                                      <p:cBhvr additive="base">
                                        <p:cTn id="20" dur="500" fill="hold"/>
                                        <p:tgtEl>
                                          <p:spTgt spid="10487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48734"/>
                                        </p:tgtEl>
                                        <p:attrNameLst>
                                          <p:attrName>style.visibility</p:attrName>
                                        </p:attrNameLst>
                                      </p:cBhvr>
                                      <p:to>
                                        <p:strVal val="visible"/>
                                      </p:to>
                                    </p:set>
                                    <p:animEffect transition="in" filter="fade">
                                      <p:cBhvr>
                                        <p:cTn id="25" dur="1000"/>
                                        <p:tgtEl>
                                          <p:spTgt spid="1048734"/>
                                        </p:tgtEl>
                                      </p:cBhvr>
                                    </p:animEffect>
                                    <p:anim calcmode="lin" valueType="num">
                                      <p:cBhvr>
                                        <p:cTn id="26" dur="1000" fill="hold"/>
                                        <p:tgtEl>
                                          <p:spTgt spid="1048734"/>
                                        </p:tgtEl>
                                        <p:attrNameLst>
                                          <p:attrName>ppt_x</p:attrName>
                                        </p:attrNameLst>
                                      </p:cBhvr>
                                      <p:tavLst>
                                        <p:tav tm="0">
                                          <p:val>
                                            <p:strVal val="#ppt_x"/>
                                          </p:val>
                                        </p:tav>
                                        <p:tav tm="100000">
                                          <p:val>
                                            <p:strVal val="#ppt_x"/>
                                          </p:val>
                                        </p:tav>
                                      </p:tavLst>
                                    </p:anim>
                                    <p:anim calcmode="lin" valueType="num">
                                      <p:cBhvr>
                                        <p:cTn id="27" dur="1000" fill="hold"/>
                                        <p:tgtEl>
                                          <p:spTgt spid="104873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48735"/>
                                        </p:tgtEl>
                                        <p:attrNameLst>
                                          <p:attrName>style.visibility</p:attrName>
                                        </p:attrNameLst>
                                      </p:cBhvr>
                                      <p:to>
                                        <p:strVal val="visible"/>
                                      </p:to>
                                    </p:set>
                                    <p:anim calcmode="lin" valueType="num">
                                      <p:cBhvr additive="base">
                                        <p:cTn id="32" dur="500" fill="hold"/>
                                        <p:tgtEl>
                                          <p:spTgt spid="1048735"/>
                                        </p:tgtEl>
                                        <p:attrNameLst>
                                          <p:attrName>ppt_x</p:attrName>
                                        </p:attrNameLst>
                                      </p:cBhvr>
                                      <p:tavLst>
                                        <p:tav tm="0">
                                          <p:val>
                                            <p:strVal val="#ppt_x"/>
                                          </p:val>
                                        </p:tav>
                                        <p:tav tm="100000">
                                          <p:val>
                                            <p:strVal val="#ppt_x"/>
                                          </p:val>
                                        </p:tav>
                                      </p:tavLst>
                                    </p:anim>
                                    <p:anim calcmode="lin" valueType="num">
                                      <p:cBhvr additive="base">
                                        <p:cTn id="33" dur="500" fill="hold"/>
                                        <p:tgtEl>
                                          <p:spTgt spid="104873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048736"/>
                                        </p:tgtEl>
                                        <p:attrNameLst>
                                          <p:attrName>style.visibility</p:attrName>
                                        </p:attrNameLst>
                                      </p:cBhvr>
                                      <p:to>
                                        <p:strVal val="visible"/>
                                      </p:to>
                                    </p:set>
                                    <p:anim calcmode="lin" valueType="num">
                                      <p:cBhvr additive="base">
                                        <p:cTn id="38" dur="500" fill="hold"/>
                                        <p:tgtEl>
                                          <p:spTgt spid="1048736"/>
                                        </p:tgtEl>
                                        <p:attrNameLst>
                                          <p:attrName>ppt_x</p:attrName>
                                        </p:attrNameLst>
                                      </p:cBhvr>
                                      <p:tavLst>
                                        <p:tav tm="0">
                                          <p:val>
                                            <p:strVal val="#ppt_x"/>
                                          </p:val>
                                        </p:tav>
                                        <p:tav tm="100000">
                                          <p:val>
                                            <p:strVal val="#ppt_x"/>
                                          </p:val>
                                        </p:tav>
                                      </p:tavLst>
                                    </p:anim>
                                    <p:anim calcmode="lin" valueType="num">
                                      <p:cBhvr additive="base">
                                        <p:cTn id="39" dur="500" fill="hold"/>
                                        <p:tgtEl>
                                          <p:spTgt spid="1048736"/>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048737"/>
                                        </p:tgtEl>
                                        <p:attrNameLst>
                                          <p:attrName>style.visibility</p:attrName>
                                        </p:attrNameLst>
                                      </p:cBhvr>
                                      <p:to>
                                        <p:strVal val="visible"/>
                                      </p:to>
                                    </p:set>
                                    <p:anim calcmode="lin" valueType="num">
                                      <p:cBhvr additive="base">
                                        <p:cTn id="44" dur="500" fill="hold"/>
                                        <p:tgtEl>
                                          <p:spTgt spid="1048737"/>
                                        </p:tgtEl>
                                        <p:attrNameLst>
                                          <p:attrName>ppt_x</p:attrName>
                                        </p:attrNameLst>
                                      </p:cBhvr>
                                      <p:tavLst>
                                        <p:tav tm="0">
                                          <p:val>
                                            <p:strVal val="#ppt_x"/>
                                          </p:val>
                                        </p:tav>
                                        <p:tav tm="100000">
                                          <p:val>
                                            <p:strVal val="#ppt_x"/>
                                          </p:val>
                                        </p:tav>
                                      </p:tavLst>
                                    </p:anim>
                                    <p:anim calcmode="lin" valueType="num">
                                      <p:cBhvr additive="base">
                                        <p:cTn id="45" dur="500" fill="hold"/>
                                        <p:tgtEl>
                                          <p:spTgt spid="10487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1" grpId="0"/>
      <p:bldP spid="1048732" grpId="0"/>
      <p:bldP spid="1048733" grpId="0"/>
      <p:bldP spid="1048734" grpId="0"/>
      <p:bldP spid="1048735" grpId="0"/>
      <p:bldP spid="1048736" grpId="0"/>
      <p:bldP spid="10487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2" name="Freeform 2"/>
          <p:cNvSpPr/>
          <p:nvPr/>
        </p:nvSpPr>
        <p:spPr>
          <a:xfrm>
            <a:off x="0" y="25770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743" name="TextBox 3"/>
          <p:cNvSpPr txBox="1"/>
          <p:nvPr/>
        </p:nvSpPr>
        <p:spPr>
          <a:xfrm>
            <a:off x="2029517" y="4110951"/>
            <a:ext cx="7409734" cy="884858"/>
          </a:xfrm>
          <a:prstGeom prst="rect">
            <a:avLst/>
          </a:prstGeom>
        </p:spPr>
        <p:txBody>
          <a:bodyPr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ZigBee</a:t>
            </a:r>
          </a:p>
        </p:txBody>
      </p:sp>
      <p:grpSp>
        <p:nvGrpSpPr>
          <p:cNvPr id="85" name="Group 12"/>
          <p:cNvGrpSpPr/>
          <p:nvPr/>
        </p:nvGrpSpPr>
        <p:grpSpPr>
          <a:xfrm>
            <a:off x="5869220" y="1485900"/>
            <a:ext cx="11199096" cy="6009776"/>
            <a:chOff x="0" y="0"/>
            <a:chExt cx="1208608" cy="947083"/>
          </a:xfrm>
        </p:grpSpPr>
        <p:sp>
          <p:nvSpPr>
            <p:cNvPr id="1048744" name="Freeform 13"/>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745" name="TextBox 14"/>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746" name="Rectangle 3"/>
          <p:cNvSpPr/>
          <p:nvPr/>
        </p:nvSpPr>
        <p:spPr>
          <a:xfrm>
            <a:off x="6553200" y="2290185"/>
            <a:ext cx="9601200" cy="4401205"/>
          </a:xfrm>
          <a:prstGeom prst="rect">
            <a:avLst/>
          </a:prstGeom>
        </p:spPr>
        <p:txBody>
          <a:bodyPr wrap="square">
            <a:spAutoFit/>
          </a:bodyPr>
          <a:lstStyle/>
          <a:p>
            <a:r>
              <a:rPr lang="en-US" sz="2800" dirty="0">
                <a:solidFill>
                  <a:schemeClr val="bg1"/>
                </a:solidFill>
                <a:latin typeface="Arimo" panose="020B0604020202020204" charset="0"/>
                <a:ea typeface="Arimo" panose="020B0604020202020204" charset="0"/>
                <a:cs typeface="Arimo" panose="020B0604020202020204" charset="0"/>
              </a:rPr>
              <a:t>ZigBee is a </a:t>
            </a:r>
            <a:r>
              <a:rPr lang="en-US" sz="2800" b="1" dirty="0">
                <a:solidFill>
                  <a:schemeClr val="bg1"/>
                </a:solidFill>
                <a:latin typeface="Arimo" panose="020B0604020202020204" charset="0"/>
                <a:ea typeface="Arimo" panose="020B0604020202020204" charset="0"/>
                <a:cs typeface="Arimo" panose="020B0604020202020204" charset="0"/>
              </a:rPr>
              <a:t>low-power, low-cost wireless communication protocol</a:t>
            </a:r>
            <a:r>
              <a:rPr lang="en-US" sz="2800" dirty="0">
                <a:solidFill>
                  <a:schemeClr val="bg1"/>
                </a:solidFill>
                <a:latin typeface="Arimo" panose="020B0604020202020204" charset="0"/>
                <a:ea typeface="Arimo" panose="020B0604020202020204" charset="0"/>
                <a:cs typeface="Arimo" panose="020B0604020202020204" charset="0"/>
              </a:rPr>
              <a:t> used in IoT for short-range data transfer.</a:t>
            </a:r>
          </a:p>
          <a:p>
            <a:r>
              <a:rPr lang="en-US" sz="2800" b="1" dirty="0">
                <a:solidFill>
                  <a:schemeClr val="bg1"/>
                </a:solidFill>
                <a:latin typeface="Arimo" panose="020B0604020202020204" charset="0"/>
                <a:ea typeface="Arimo" panose="020B0604020202020204" charset="0"/>
                <a:cs typeface="Arimo" panose="020B0604020202020204" charset="0"/>
              </a:rPr>
              <a:t>Key Features</a:t>
            </a:r>
          </a:p>
          <a:p>
            <a:r>
              <a:rPr lang="en-US" sz="2800" b="1" dirty="0">
                <a:solidFill>
                  <a:schemeClr val="bg1"/>
                </a:solidFill>
                <a:latin typeface="Arimo" panose="020B0604020202020204" charset="0"/>
                <a:ea typeface="Arimo" panose="020B0604020202020204" charset="0"/>
                <a:cs typeface="Arimo" panose="020B0604020202020204" charset="0"/>
              </a:rPr>
              <a:t>Range:</a:t>
            </a:r>
            <a:r>
              <a:rPr lang="en-US" sz="2800" dirty="0">
                <a:solidFill>
                  <a:schemeClr val="bg1"/>
                </a:solidFill>
                <a:latin typeface="Arimo" panose="020B0604020202020204" charset="0"/>
                <a:ea typeface="Arimo" panose="020B0604020202020204" charset="0"/>
                <a:cs typeface="Arimo" panose="020B0604020202020204" charset="0"/>
              </a:rPr>
              <a:t> ~10–100 meters (depending on environment)</a:t>
            </a:r>
          </a:p>
          <a:p>
            <a:r>
              <a:rPr lang="en-US" sz="2800" b="1" dirty="0">
                <a:solidFill>
                  <a:schemeClr val="bg1"/>
                </a:solidFill>
                <a:latin typeface="Arimo" panose="020B0604020202020204" charset="0"/>
                <a:ea typeface="Arimo" panose="020B0604020202020204" charset="0"/>
                <a:cs typeface="Arimo" panose="020B0604020202020204" charset="0"/>
              </a:rPr>
              <a:t>Frequency:</a:t>
            </a:r>
            <a:r>
              <a:rPr lang="en-US" sz="2800" dirty="0">
                <a:solidFill>
                  <a:schemeClr val="bg1"/>
                </a:solidFill>
                <a:latin typeface="Arimo" panose="020B0604020202020204" charset="0"/>
                <a:ea typeface="Arimo" panose="020B0604020202020204" charset="0"/>
                <a:cs typeface="Arimo" panose="020B0604020202020204" charset="0"/>
              </a:rPr>
              <a:t> 2.4 GHz ISM band</a:t>
            </a:r>
          </a:p>
          <a:p>
            <a:r>
              <a:rPr lang="en-US" sz="2800" b="1" dirty="0">
                <a:solidFill>
                  <a:schemeClr val="bg1"/>
                </a:solidFill>
                <a:latin typeface="Arimo" panose="020B0604020202020204" charset="0"/>
                <a:ea typeface="Arimo" panose="020B0604020202020204" charset="0"/>
                <a:cs typeface="Arimo" panose="020B0604020202020204" charset="0"/>
              </a:rPr>
              <a:t>Topology:</a:t>
            </a:r>
            <a:r>
              <a:rPr lang="en-US" sz="2800" dirty="0">
                <a:solidFill>
                  <a:schemeClr val="bg1"/>
                </a:solidFill>
                <a:latin typeface="Arimo" panose="020B0604020202020204" charset="0"/>
                <a:ea typeface="Arimo" panose="020B0604020202020204" charset="0"/>
                <a:cs typeface="Arimo" panose="020B0604020202020204" charset="0"/>
              </a:rPr>
              <a:t> Supports </a:t>
            </a:r>
            <a:r>
              <a:rPr lang="en-US" sz="2800" b="1" dirty="0">
                <a:solidFill>
                  <a:schemeClr val="bg1"/>
                </a:solidFill>
                <a:latin typeface="Arimo" panose="020B0604020202020204" charset="0"/>
                <a:ea typeface="Arimo" panose="020B0604020202020204" charset="0"/>
                <a:cs typeface="Arimo" panose="020B0604020202020204" charset="0"/>
              </a:rPr>
              <a:t>mesh networks</a:t>
            </a:r>
            <a:r>
              <a:rPr lang="en-US" sz="2800" dirty="0">
                <a:solidFill>
                  <a:schemeClr val="bg1"/>
                </a:solidFill>
                <a:latin typeface="Arimo" panose="020B0604020202020204" charset="0"/>
                <a:ea typeface="Arimo" panose="020B0604020202020204" charset="0"/>
                <a:cs typeface="Arimo" panose="020B0604020202020204" charset="0"/>
              </a:rPr>
              <a:t>, meaning devices can relay data to each other</a:t>
            </a:r>
          </a:p>
          <a:p>
            <a:r>
              <a:rPr lang="en-US" sz="2800" b="1" dirty="0">
                <a:solidFill>
                  <a:schemeClr val="bg1"/>
                </a:solidFill>
                <a:latin typeface="Arimo" panose="020B0604020202020204" charset="0"/>
                <a:ea typeface="Arimo" panose="020B0604020202020204" charset="0"/>
                <a:cs typeface="Arimo" panose="020B0604020202020204" charset="0"/>
              </a:rPr>
              <a:t>Data Rate:</a:t>
            </a:r>
            <a:r>
              <a:rPr lang="en-US" sz="2800" dirty="0">
                <a:solidFill>
                  <a:schemeClr val="bg1"/>
                </a:solidFill>
                <a:latin typeface="Arimo" panose="020B0604020202020204" charset="0"/>
                <a:ea typeface="Arimo" panose="020B0604020202020204" charset="0"/>
                <a:cs typeface="Arimo" panose="020B0604020202020204" charset="0"/>
              </a:rPr>
              <a:t> Up to 250 kbps</a:t>
            </a:r>
          </a:p>
          <a:p>
            <a:r>
              <a:rPr lang="en-US" sz="2800" b="1" dirty="0">
                <a:solidFill>
                  <a:schemeClr val="bg1"/>
                </a:solidFill>
                <a:latin typeface="Arimo" panose="020B0604020202020204" charset="0"/>
                <a:ea typeface="Arimo" panose="020B0604020202020204" charset="0"/>
                <a:cs typeface="Arimo" panose="020B0604020202020204" charset="0"/>
              </a:rPr>
              <a:t>Power Consumption:</a:t>
            </a:r>
            <a:r>
              <a:rPr lang="en-US" sz="2800" dirty="0">
                <a:solidFill>
                  <a:schemeClr val="bg1"/>
                </a:solidFill>
                <a:latin typeface="Arimo" panose="020B0604020202020204" charset="0"/>
                <a:ea typeface="Arimo" panose="020B0604020202020204" charset="0"/>
                <a:cs typeface="Arimo" panose="020B0604020202020204" charset="0"/>
              </a:rPr>
              <a:t> Very low → ideal for battery-powered sensors</a:t>
            </a:r>
          </a:p>
        </p:txBody>
      </p:sp>
      <p:sp>
        <p:nvSpPr>
          <p:cNvPr id="1048747" name="TextBox 7"/>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12</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48746"/>
                                        </p:tgtEl>
                                        <p:attrNameLst>
                                          <p:attrName>style.visibility</p:attrName>
                                        </p:attrNameLst>
                                      </p:cBhvr>
                                      <p:to>
                                        <p:strVal val="visible"/>
                                      </p:to>
                                    </p:set>
                                    <p:anim calcmode="lin" valueType="num">
                                      <p:cBhvr>
                                        <p:cTn id="7" dur="500" fill="hold"/>
                                        <p:tgtEl>
                                          <p:spTgt spid="1048746"/>
                                        </p:tgtEl>
                                        <p:attrNameLst>
                                          <p:attrName>ppt_w</p:attrName>
                                        </p:attrNameLst>
                                      </p:cBhvr>
                                      <p:tavLst>
                                        <p:tav tm="0">
                                          <p:val>
                                            <p:fltVal val="0"/>
                                          </p:val>
                                        </p:tav>
                                        <p:tav tm="100000">
                                          <p:val>
                                            <p:strVal val="#ppt_w"/>
                                          </p:val>
                                        </p:tav>
                                      </p:tavLst>
                                    </p:anim>
                                    <p:anim calcmode="lin" valueType="num">
                                      <p:cBhvr>
                                        <p:cTn id="8" dur="500" fill="hold"/>
                                        <p:tgtEl>
                                          <p:spTgt spid="1048746"/>
                                        </p:tgtEl>
                                        <p:attrNameLst>
                                          <p:attrName>ppt_h</p:attrName>
                                        </p:attrNameLst>
                                      </p:cBhvr>
                                      <p:tavLst>
                                        <p:tav tm="0">
                                          <p:val>
                                            <p:fltVal val="0"/>
                                          </p:val>
                                        </p:tav>
                                        <p:tav tm="100000">
                                          <p:val>
                                            <p:strVal val="#ppt_h"/>
                                          </p:val>
                                        </p:tav>
                                      </p:tavLst>
                                    </p:anim>
                                    <p:animEffect transition="in" filter="fade">
                                      <p:cBhvr>
                                        <p:cTn id="9" dur="500"/>
                                        <p:tgtEl>
                                          <p:spTgt spid="1048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51" name="Freeform 2"/>
          <p:cNvSpPr/>
          <p:nvPr/>
        </p:nvSpPr>
        <p:spPr>
          <a:xfrm>
            <a:off x="0" y="25389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752" name="Freeform 3"/>
          <p:cNvSpPr/>
          <p:nvPr/>
        </p:nvSpPr>
        <p:spPr>
          <a:xfrm>
            <a:off x="11610385" y="2368468"/>
            <a:ext cx="6217826" cy="6369092"/>
          </a:xfrm>
          <a:custGeom>
            <a:avLst/>
            <a:gdLst/>
            <a:ahLst/>
            <a:cxnLst/>
            <a:rect l="l" t="t" r="r" b="b"/>
            <a:pathLst>
              <a:path w="6217826" h="6369092">
                <a:moveTo>
                  <a:pt x="0" y="0"/>
                </a:moveTo>
                <a:lnTo>
                  <a:pt x="6217826" y="0"/>
                </a:lnTo>
                <a:lnTo>
                  <a:pt x="6217826" y="6369092"/>
                </a:lnTo>
                <a:lnTo>
                  <a:pt x="0" y="6369092"/>
                </a:lnTo>
                <a:lnTo>
                  <a:pt x="0" y="0"/>
                </a:lnTo>
                <a:close/>
              </a:path>
            </a:pathLst>
          </a:custGeom>
          <a:blipFill>
            <a:blip r:embed="rId4"/>
            <a:stretch>
              <a:fillRect/>
            </a:stretch>
          </a:blipFill>
        </p:spPr>
        <p:txBody>
          <a:bodyPr/>
          <a:lstStyle/>
          <a:p>
            <a:endParaRPr lang="en-US"/>
          </a:p>
        </p:txBody>
      </p:sp>
      <p:sp>
        <p:nvSpPr>
          <p:cNvPr id="1048753" name="Freeform 7"/>
          <p:cNvSpPr/>
          <p:nvPr/>
        </p:nvSpPr>
        <p:spPr>
          <a:xfrm>
            <a:off x="8269117" y="8427219"/>
            <a:ext cx="2878193" cy="1470495"/>
          </a:xfrm>
          <a:custGeom>
            <a:avLst/>
            <a:gdLst/>
            <a:ahLst/>
            <a:cxnLst/>
            <a:rect l="l" t="t" r="r" b="b"/>
            <a:pathLst>
              <a:path w="2878193" h="1470495">
                <a:moveTo>
                  <a:pt x="0" y="0"/>
                </a:moveTo>
                <a:lnTo>
                  <a:pt x="2878193" y="0"/>
                </a:lnTo>
                <a:lnTo>
                  <a:pt x="2878193" y="1470495"/>
                </a:lnTo>
                <a:lnTo>
                  <a:pt x="0" y="1470495"/>
                </a:lnTo>
                <a:lnTo>
                  <a:pt x="0" y="0"/>
                </a:lnTo>
                <a:close/>
              </a:path>
            </a:pathLst>
          </a:custGeom>
          <a:blipFill>
            <a:blip r:embed="rId5"/>
            <a:stretch>
              <a:fillRect/>
            </a:stretch>
          </a:blipFill>
        </p:spPr>
        <p:txBody>
          <a:bodyPr/>
          <a:lstStyle/>
          <a:p>
            <a:endParaRPr lang="en-US"/>
          </a:p>
        </p:txBody>
      </p:sp>
      <p:sp>
        <p:nvSpPr>
          <p:cNvPr id="1048754" name="TextBox 9"/>
          <p:cNvSpPr txBox="1"/>
          <p:nvPr/>
        </p:nvSpPr>
        <p:spPr>
          <a:xfrm>
            <a:off x="914400" y="890984"/>
            <a:ext cx="7786373" cy="1769715"/>
          </a:xfrm>
          <a:prstGeom prst="rect">
            <a:avLst/>
          </a:prstGeom>
        </p:spPr>
        <p:txBody>
          <a:bodyPr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Processing </a:t>
            </a:r>
          </a:p>
          <a:p>
            <a:pPr algn="l">
              <a:lnSpc>
                <a:spcPts val="6884"/>
              </a:lnSpc>
            </a:pPr>
            <a:r>
              <a:rPr lang="en-US" sz="8499" dirty="0">
                <a:solidFill>
                  <a:srgbClr val="01544A"/>
                </a:solidFill>
                <a:latin typeface="Paalalabas Wide"/>
                <a:ea typeface="Paalalabas Wide"/>
                <a:cs typeface="Paalalabas Wide"/>
                <a:sym typeface="Paalalabas Wide"/>
              </a:rPr>
              <a:t>Layer</a:t>
            </a:r>
          </a:p>
        </p:txBody>
      </p:sp>
      <p:sp>
        <p:nvSpPr>
          <p:cNvPr id="1048755" name="TextBox 12"/>
          <p:cNvSpPr txBox="1"/>
          <p:nvPr/>
        </p:nvSpPr>
        <p:spPr>
          <a:xfrm>
            <a:off x="10936095" y="2292268"/>
            <a:ext cx="5466813" cy="493395"/>
          </a:xfrm>
          <a:prstGeom prst="rect">
            <a:avLst/>
          </a:prstGeom>
        </p:spPr>
        <p:txBody>
          <a:bodyPr lIns="0" tIns="0" rIns="0" bIns="0" rtlCol="0" anchor="t">
            <a:spAutoFit/>
          </a:bodyPr>
          <a:lstStyle/>
          <a:p>
            <a:pPr algn="l">
              <a:lnSpc>
                <a:spcPts val="4199"/>
              </a:lnSpc>
            </a:pPr>
            <a:r>
              <a:rPr lang="en-US" sz="2799" b="1">
                <a:solidFill>
                  <a:srgbClr val="FFFFFF"/>
                </a:solidFill>
                <a:latin typeface="Aileron Bold"/>
                <a:ea typeface="Aileron Bold"/>
                <a:cs typeface="Aileron Bold"/>
                <a:sym typeface="Aileron Bold"/>
              </a:rPr>
              <a:t>Key Features:</a:t>
            </a:r>
          </a:p>
        </p:txBody>
      </p:sp>
      <p:sp>
        <p:nvSpPr>
          <p:cNvPr id="1048756" name="TextBox 13"/>
          <p:cNvSpPr txBox="1"/>
          <p:nvPr/>
        </p:nvSpPr>
        <p:spPr>
          <a:xfrm>
            <a:off x="1066800" y="3122925"/>
            <a:ext cx="10972800" cy="584775"/>
          </a:xfrm>
          <a:prstGeom prst="rect">
            <a:avLst/>
          </a:prstGeom>
          <a:noFill/>
        </p:spPr>
        <p:txBody>
          <a:bodyPr wrap="square" rtlCol="0">
            <a:spAutoFit/>
          </a:bodyPr>
          <a:lstStyle/>
          <a:p>
            <a:r>
              <a:rPr lang="en-US" sz="3200" dirty="0">
                <a:solidFill>
                  <a:srgbClr val="53904D"/>
                </a:solidFill>
                <a:latin typeface="Arimo" panose="020B0604020202020204" charset="0"/>
                <a:ea typeface="Arimo" panose="020B0604020202020204" charset="0"/>
                <a:cs typeface="Arimo" panose="020B0604020202020204" charset="0"/>
              </a:rPr>
              <a:t>Manages data processing and system control, including:</a:t>
            </a:r>
          </a:p>
        </p:txBody>
      </p:sp>
      <p:sp>
        <p:nvSpPr>
          <p:cNvPr id="1048757" name="TextBox 16"/>
          <p:cNvSpPr txBox="1"/>
          <p:nvPr/>
        </p:nvSpPr>
        <p:spPr>
          <a:xfrm>
            <a:off x="1143000" y="5446033"/>
            <a:ext cx="8001000" cy="1015663"/>
          </a:xfrm>
          <a:prstGeom prst="rect">
            <a:avLst/>
          </a:prstGeom>
          <a:noFill/>
        </p:spPr>
        <p:txBody>
          <a:bodyPr wrap="square" rtlCol="0">
            <a:spAutoFit/>
          </a:bodyPr>
          <a:lstStyle/>
          <a:p>
            <a:pPr marL="342900" indent="-342900">
              <a:buFont typeface="Wingdings" panose="05000000000000000000" pitchFamily="2" charset="2"/>
              <a:buChar char="§"/>
            </a:pPr>
            <a:r>
              <a:rPr lang="en-US" sz="2000" dirty="0">
                <a:solidFill>
                  <a:srgbClr val="53904D"/>
                </a:solidFill>
                <a:latin typeface="Arimo" panose="020B0604020202020204" charset="0"/>
                <a:ea typeface="Arimo" panose="020B0604020202020204" charset="0"/>
                <a:cs typeface="Arimo" panose="020B0604020202020204" charset="0"/>
              </a:rPr>
              <a:t>Cloud platform (e.g., AWS IoT, Thing Speak, or Google Firebase) for real-time data analytics and visualization.</a:t>
            </a:r>
            <a:br>
              <a:rPr lang="en-US" sz="2000" dirty="0">
                <a:solidFill>
                  <a:srgbClr val="53904D"/>
                </a:solidFill>
                <a:latin typeface="Arimo" panose="020B0604020202020204" charset="0"/>
                <a:ea typeface="Arimo" panose="020B0604020202020204" charset="0"/>
                <a:cs typeface="Arimo" panose="020B0604020202020204" charset="0"/>
              </a:rPr>
            </a:br>
            <a:endParaRPr lang="en-US" sz="2000" dirty="0"/>
          </a:p>
        </p:txBody>
      </p:sp>
      <p:sp>
        <p:nvSpPr>
          <p:cNvPr id="1048758" name="TextBox 17"/>
          <p:cNvSpPr txBox="1"/>
          <p:nvPr/>
        </p:nvSpPr>
        <p:spPr>
          <a:xfrm>
            <a:off x="1143000" y="4222973"/>
            <a:ext cx="8001000"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solidFill>
                  <a:srgbClr val="53904D"/>
                </a:solidFill>
                <a:latin typeface="Arimo" panose="020B0604020202020204" charset="0"/>
                <a:ea typeface="Arimo" panose="020B0604020202020204" charset="0"/>
                <a:cs typeface="Arimo" panose="020B0604020202020204" charset="0"/>
              </a:rPr>
              <a:t>Control algorithms that dynamically adjust traffic signal durations based on real-time inputs.</a:t>
            </a:r>
          </a:p>
        </p:txBody>
      </p:sp>
      <p:sp>
        <p:nvSpPr>
          <p:cNvPr id="1048759" name="TextBox 9"/>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13</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56"/>
                                        </p:tgtEl>
                                        <p:attrNameLst>
                                          <p:attrName>style.visibility</p:attrName>
                                        </p:attrNameLst>
                                      </p:cBhvr>
                                      <p:to>
                                        <p:strVal val="visible"/>
                                      </p:to>
                                    </p:set>
                                    <p:anim calcmode="lin" valueType="num">
                                      <p:cBhvr additive="base">
                                        <p:cTn id="7" dur="500" fill="hold"/>
                                        <p:tgtEl>
                                          <p:spTgt spid="1048756"/>
                                        </p:tgtEl>
                                        <p:attrNameLst>
                                          <p:attrName>ppt_x</p:attrName>
                                        </p:attrNameLst>
                                      </p:cBhvr>
                                      <p:tavLst>
                                        <p:tav tm="0">
                                          <p:val>
                                            <p:strVal val="#ppt_x"/>
                                          </p:val>
                                        </p:tav>
                                        <p:tav tm="100000">
                                          <p:val>
                                            <p:strVal val="#ppt_x"/>
                                          </p:val>
                                        </p:tav>
                                      </p:tavLst>
                                    </p:anim>
                                    <p:anim calcmode="lin" valueType="num">
                                      <p:cBhvr additive="base">
                                        <p:cTn id="8" dur="500" fill="hold"/>
                                        <p:tgtEl>
                                          <p:spTgt spid="104875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048758"/>
                                        </p:tgtEl>
                                        <p:attrNameLst>
                                          <p:attrName>style.visibility</p:attrName>
                                        </p:attrNameLst>
                                      </p:cBhvr>
                                      <p:to>
                                        <p:strVal val="visible"/>
                                      </p:to>
                                    </p:set>
                                    <p:anim calcmode="lin" valueType="num">
                                      <p:cBhvr>
                                        <p:cTn id="13" dur="500" fill="hold"/>
                                        <p:tgtEl>
                                          <p:spTgt spid="1048758"/>
                                        </p:tgtEl>
                                        <p:attrNameLst>
                                          <p:attrName>ppt_w</p:attrName>
                                        </p:attrNameLst>
                                      </p:cBhvr>
                                      <p:tavLst>
                                        <p:tav tm="0">
                                          <p:val>
                                            <p:fltVal val="0"/>
                                          </p:val>
                                        </p:tav>
                                        <p:tav tm="100000">
                                          <p:val>
                                            <p:strVal val="#ppt_w"/>
                                          </p:val>
                                        </p:tav>
                                      </p:tavLst>
                                    </p:anim>
                                    <p:anim calcmode="lin" valueType="num">
                                      <p:cBhvr>
                                        <p:cTn id="14" dur="500" fill="hold"/>
                                        <p:tgtEl>
                                          <p:spTgt spid="1048758"/>
                                        </p:tgtEl>
                                        <p:attrNameLst>
                                          <p:attrName>ppt_h</p:attrName>
                                        </p:attrNameLst>
                                      </p:cBhvr>
                                      <p:tavLst>
                                        <p:tav tm="0">
                                          <p:val>
                                            <p:fltVal val="0"/>
                                          </p:val>
                                        </p:tav>
                                        <p:tav tm="100000">
                                          <p:val>
                                            <p:strVal val="#ppt_h"/>
                                          </p:val>
                                        </p:tav>
                                      </p:tavLst>
                                    </p:anim>
                                    <p:animEffect transition="in" filter="fade">
                                      <p:cBhvr>
                                        <p:cTn id="15" dur="500"/>
                                        <p:tgtEl>
                                          <p:spTgt spid="1048758"/>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048757"/>
                                        </p:tgtEl>
                                        <p:attrNameLst>
                                          <p:attrName>style.visibility</p:attrName>
                                        </p:attrNameLst>
                                      </p:cBhvr>
                                      <p:to>
                                        <p:strVal val="visible"/>
                                      </p:to>
                                    </p:set>
                                    <p:anim calcmode="lin" valueType="num">
                                      <p:cBhvr>
                                        <p:cTn id="20" dur="500" fill="hold"/>
                                        <p:tgtEl>
                                          <p:spTgt spid="1048757"/>
                                        </p:tgtEl>
                                        <p:attrNameLst>
                                          <p:attrName>ppt_w</p:attrName>
                                        </p:attrNameLst>
                                      </p:cBhvr>
                                      <p:tavLst>
                                        <p:tav tm="0">
                                          <p:val>
                                            <p:fltVal val="0"/>
                                          </p:val>
                                        </p:tav>
                                        <p:tav tm="100000">
                                          <p:val>
                                            <p:strVal val="#ppt_w"/>
                                          </p:val>
                                        </p:tav>
                                      </p:tavLst>
                                    </p:anim>
                                    <p:anim calcmode="lin" valueType="num">
                                      <p:cBhvr>
                                        <p:cTn id="21" dur="500" fill="hold"/>
                                        <p:tgtEl>
                                          <p:spTgt spid="1048757"/>
                                        </p:tgtEl>
                                        <p:attrNameLst>
                                          <p:attrName>ppt_h</p:attrName>
                                        </p:attrNameLst>
                                      </p:cBhvr>
                                      <p:tavLst>
                                        <p:tav tm="0">
                                          <p:val>
                                            <p:fltVal val="0"/>
                                          </p:val>
                                        </p:tav>
                                        <p:tav tm="100000">
                                          <p:val>
                                            <p:strVal val="#ppt_h"/>
                                          </p:val>
                                        </p:tav>
                                      </p:tavLst>
                                    </p:anim>
                                    <p:animEffect transition="in" filter="fade">
                                      <p:cBhvr>
                                        <p:cTn id="22" dur="500"/>
                                        <p:tgtEl>
                                          <p:spTgt spid="1048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6" grpId="0"/>
      <p:bldP spid="1048757" grpId="0"/>
      <p:bldP spid="10487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3" name="Freeform 2"/>
          <p:cNvSpPr/>
          <p:nvPr/>
        </p:nvSpPr>
        <p:spPr>
          <a:xfrm>
            <a:off x="0" y="25770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2"/>
            <a:stretch>
              <a:fillRect/>
            </a:stretch>
          </a:blipFill>
        </p:spPr>
        <p:txBody>
          <a:bodyPr/>
          <a:lstStyle/>
          <a:p>
            <a:endParaRPr lang="en-US"/>
          </a:p>
        </p:txBody>
      </p:sp>
      <p:sp>
        <p:nvSpPr>
          <p:cNvPr id="1048764" name="Freeform 3"/>
          <p:cNvSpPr/>
          <p:nvPr/>
        </p:nvSpPr>
        <p:spPr>
          <a:xfrm>
            <a:off x="11610385" y="2368468"/>
            <a:ext cx="6217826" cy="6369092"/>
          </a:xfrm>
          <a:custGeom>
            <a:avLst/>
            <a:gdLst/>
            <a:ahLst/>
            <a:cxnLst/>
            <a:rect l="l" t="t" r="r" b="b"/>
            <a:pathLst>
              <a:path w="6217826" h="6369092">
                <a:moveTo>
                  <a:pt x="0" y="0"/>
                </a:moveTo>
                <a:lnTo>
                  <a:pt x="6217826" y="0"/>
                </a:lnTo>
                <a:lnTo>
                  <a:pt x="6217826" y="6369092"/>
                </a:lnTo>
                <a:lnTo>
                  <a:pt x="0" y="6369092"/>
                </a:lnTo>
                <a:lnTo>
                  <a:pt x="0" y="0"/>
                </a:lnTo>
                <a:close/>
              </a:path>
            </a:pathLst>
          </a:custGeom>
          <a:blipFill>
            <a:blip r:embed="rId3"/>
            <a:stretch>
              <a:fillRect/>
            </a:stretch>
          </a:blipFill>
        </p:spPr>
        <p:txBody>
          <a:bodyPr/>
          <a:lstStyle/>
          <a:p>
            <a:endParaRPr lang="en-US"/>
          </a:p>
        </p:txBody>
      </p:sp>
      <p:sp>
        <p:nvSpPr>
          <p:cNvPr id="1048765" name="Freeform 7"/>
          <p:cNvSpPr/>
          <p:nvPr/>
        </p:nvSpPr>
        <p:spPr>
          <a:xfrm>
            <a:off x="8269117" y="8427219"/>
            <a:ext cx="2878193" cy="1470495"/>
          </a:xfrm>
          <a:custGeom>
            <a:avLst/>
            <a:gdLst/>
            <a:ahLst/>
            <a:cxnLst/>
            <a:rect l="l" t="t" r="r" b="b"/>
            <a:pathLst>
              <a:path w="2878193" h="1470495">
                <a:moveTo>
                  <a:pt x="0" y="0"/>
                </a:moveTo>
                <a:lnTo>
                  <a:pt x="2878193" y="0"/>
                </a:lnTo>
                <a:lnTo>
                  <a:pt x="2878193" y="1470495"/>
                </a:lnTo>
                <a:lnTo>
                  <a:pt x="0" y="1470495"/>
                </a:lnTo>
                <a:lnTo>
                  <a:pt x="0" y="0"/>
                </a:lnTo>
                <a:close/>
              </a:path>
            </a:pathLst>
          </a:custGeom>
          <a:blipFill>
            <a:blip r:embed="rId4"/>
            <a:stretch>
              <a:fillRect/>
            </a:stretch>
          </a:blipFill>
        </p:spPr>
        <p:txBody>
          <a:bodyPr/>
          <a:lstStyle/>
          <a:p>
            <a:endParaRPr lang="en-US"/>
          </a:p>
        </p:txBody>
      </p:sp>
      <p:sp>
        <p:nvSpPr>
          <p:cNvPr id="1048766" name="TextBox 9"/>
          <p:cNvSpPr txBox="1"/>
          <p:nvPr/>
        </p:nvSpPr>
        <p:spPr>
          <a:xfrm>
            <a:off x="914400" y="890984"/>
            <a:ext cx="7786373" cy="1769715"/>
          </a:xfrm>
          <a:prstGeom prst="rect">
            <a:avLst/>
          </a:prstGeom>
        </p:spPr>
        <p:txBody>
          <a:bodyPr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Application</a:t>
            </a:r>
          </a:p>
          <a:p>
            <a:pPr algn="l">
              <a:lnSpc>
                <a:spcPts val="6884"/>
              </a:lnSpc>
            </a:pPr>
            <a:r>
              <a:rPr lang="en-US" sz="8499" dirty="0">
                <a:solidFill>
                  <a:srgbClr val="01544A"/>
                </a:solidFill>
                <a:latin typeface="Paalalabas Wide"/>
                <a:ea typeface="Paalalabas Wide"/>
                <a:cs typeface="Paalalabas Wide"/>
                <a:sym typeface="Paalalabas Wide"/>
              </a:rPr>
              <a:t>Layer</a:t>
            </a:r>
          </a:p>
        </p:txBody>
      </p:sp>
      <p:sp>
        <p:nvSpPr>
          <p:cNvPr id="1048767" name="TextBox 12"/>
          <p:cNvSpPr txBox="1"/>
          <p:nvPr/>
        </p:nvSpPr>
        <p:spPr>
          <a:xfrm>
            <a:off x="10936095" y="2292268"/>
            <a:ext cx="5466813" cy="493395"/>
          </a:xfrm>
          <a:prstGeom prst="rect">
            <a:avLst/>
          </a:prstGeom>
        </p:spPr>
        <p:txBody>
          <a:bodyPr lIns="0" tIns="0" rIns="0" bIns="0" rtlCol="0" anchor="t">
            <a:spAutoFit/>
          </a:bodyPr>
          <a:lstStyle/>
          <a:p>
            <a:pPr algn="l">
              <a:lnSpc>
                <a:spcPts val="4199"/>
              </a:lnSpc>
            </a:pPr>
            <a:r>
              <a:rPr lang="en-US" sz="2799" b="1">
                <a:solidFill>
                  <a:srgbClr val="FFFFFF"/>
                </a:solidFill>
                <a:latin typeface="Aileron Bold"/>
                <a:ea typeface="Aileron Bold"/>
                <a:cs typeface="Aileron Bold"/>
                <a:sym typeface="Aileron Bold"/>
              </a:rPr>
              <a:t>Key Features:</a:t>
            </a:r>
          </a:p>
        </p:txBody>
      </p:sp>
      <p:sp>
        <p:nvSpPr>
          <p:cNvPr id="1048768" name="Rectangle 5"/>
          <p:cNvSpPr/>
          <p:nvPr/>
        </p:nvSpPr>
        <p:spPr>
          <a:xfrm>
            <a:off x="914400" y="3377284"/>
            <a:ext cx="10695985" cy="3539430"/>
          </a:xfrm>
          <a:prstGeom prst="rect">
            <a:avLst/>
          </a:prstGeom>
        </p:spPr>
        <p:txBody>
          <a:bodyPr wrap="square">
            <a:spAutoFit/>
          </a:bodyPr>
          <a:lstStyle/>
          <a:p>
            <a:pPr marL="285750" indent="-285750">
              <a:buFont typeface="Wingdings" panose="05000000000000000000" pitchFamily="2" charset="2"/>
              <a:buChar char="§"/>
            </a:pPr>
            <a:r>
              <a:rPr lang="en-US" sz="2800" dirty="0">
                <a:solidFill>
                  <a:srgbClr val="53904D"/>
                </a:solidFill>
                <a:latin typeface="Arimo" panose="020B0604020202020204" charset="0"/>
                <a:ea typeface="Arimo" panose="020B0604020202020204" charset="0"/>
                <a:cs typeface="Arimo" panose="020B0604020202020204" charset="0"/>
              </a:rPr>
              <a:t>The layer that displays traffic information to drivers through apps or digital signs.</a:t>
            </a:r>
          </a:p>
          <a:p>
            <a:pPr marL="285750" indent="-285750">
              <a:buFont typeface="Wingdings" panose="05000000000000000000" pitchFamily="2" charset="2"/>
              <a:buChar char="§"/>
            </a:pPr>
            <a:r>
              <a:rPr lang="en-US" sz="2800" dirty="0">
                <a:solidFill>
                  <a:srgbClr val="53904D"/>
                </a:solidFill>
                <a:latin typeface="Arimo" panose="020B0604020202020204" charset="0"/>
                <a:ea typeface="Arimo" panose="020B0604020202020204" charset="0"/>
                <a:cs typeface="Arimo" panose="020B0604020202020204" charset="0"/>
              </a:rPr>
              <a:t>The layer that provides real-time alerts about congestion or accidents.</a:t>
            </a:r>
          </a:p>
          <a:p>
            <a:pPr marL="285750" indent="-285750">
              <a:buFont typeface="Wingdings" panose="05000000000000000000" pitchFamily="2" charset="2"/>
              <a:buChar char="§"/>
            </a:pPr>
            <a:r>
              <a:rPr lang="en-US" sz="2800" dirty="0">
                <a:solidFill>
                  <a:srgbClr val="53904D"/>
                </a:solidFill>
                <a:latin typeface="Arimo" panose="020B0604020202020204" charset="0"/>
                <a:ea typeface="Arimo" panose="020B0604020202020204" charset="0"/>
                <a:cs typeface="Arimo" panose="020B0604020202020204" charset="0"/>
              </a:rPr>
              <a:t>The layer that allows users to monitor traffic remotely via dashboards.</a:t>
            </a:r>
          </a:p>
          <a:p>
            <a:pPr marL="285750" indent="-285750">
              <a:buFont typeface="Wingdings" panose="05000000000000000000" pitchFamily="2" charset="2"/>
              <a:buChar char="§"/>
            </a:pPr>
            <a:r>
              <a:rPr lang="en-US" sz="2800" dirty="0">
                <a:solidFill>
                  <a:srgbClr val="53904D"/>
                </a:solidFill>
                <a:latin typeface="Arimo" panose="020B0604020202020204" charset="0"/>
                <a:ea typeface="Arimo" panose="020B0604020202020204" charset="0"/>
                <a:cs typeface="Arimo" panose="020B0604020202020204" charset="0"/>
              </a:rPr>
              <a:t>The layer that visualizes analyzed data for city traffic management.</a:t>
            </a:r>
          </a:p>
        </p:txBody>
      </p:sp>
      <p:sp>
        <p:nvSpPr>
          <p:cNvPr id="1048769" name="TextBox 7"/>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14</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8768">
                                            <p:txEl>
                                              <p:pRg st="0" end="0"/>
                                            </p:txEl>
                                          </p:spTgt>
                                        </p:tgtEl>
                                        <p:attrNameLst>
                                          <p:attrName>style.visibility</p:attrName>
                                        </p:attrNameLst>
                                      </p:cBhvr>
                                      <p:to>
                                        <p:strVal val="visible"/>
                                      </p:to>
                                    </p:set>
                                    <p:anim calcmode="lin" valueType="num">
                                      <p:cBhvr additive="base">
                                        <p:cTn id="7" dur="500" fill="hold"/>
                                        <p:tgtEl>
                                          <p:spTgt spid="104876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7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48768">
                                            <p:txEl>
                                              <p:pRg st="1" end="1"/>
                                            </p:txEl>
                                          </p:spTgt>
                                        </p:tgtEl>
                                        <p:attrNameLst>
                                          <p:attrName>style.visibility</p:attrName>
                                        </p:attrNameLst>
                                      </p:cBhvr>
                                      <p:to>
                                        <p:strVal val="visible"/>
                                      </p:to>
                                    </p:set>
                                    <p:anim calcmode="lin" valueType="num">
                                      <p:cBhvr additive="base">
                                        <p:cTn id="13" dur="500" fill="hold"/>
                                        <p:tgtEl>
                                          <p:spTgt spid="104876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7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48768">
                                            <p:txEl>
                                              <p:pRg st="2" end="2"/>
                                            </p:txEl>
                                          </p:spTgt>
                                        </p:tgtEl>
                                        <p:attrNameLst>
                                          <p:attrName>style.visibility</p:attrName>
                                        </p:attrNameLst>
                                      </p:cBhvr>
                                      <p:to>
                                        <p:strVal val="visible"/>
                                      </p:to>
                                    </p:set>
                                    <p:anim calcmode="lin" valueType="num">
                                      <p:cBhvr additive="base">
                                        <p:cTn id="19" dur="500" fill="hold"/>
                                        <p:tgtEl>
                                          <p:spTgt spid="104876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7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48768">
                                            <p:txEl>
                                              <p:pRg st="3" end="3"/>
                                            </p:txEl>
                                          </p:spTgt>
                                        </p:tgtEl>
                                        <p:attrNameLst>
                                          <p:attrName>style.visibility</p:attrName>
                                        </p:attrNameLst>
                                      </p:cBhvr>
                                      <p:to>
                                        <p:strVal val="visible"/>
                                      </p:to>
                                    </p:set>
                                    <p:anim calcmode="lin" valueType="num">
                                      <p:cBhvr additive="base">
                                        <p:cTn id="25" dur="500" fill="hold"/>
                                        <p:tgtEl>
                                          <p:spTgt spid="104876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76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0" name="Freeform 2"/>
          <p:cNvSpPr/>
          <p:nvPr/>
        </p:nvSpPr>
        <p:spPr>
          <a:xfrm>
            <a:off x="0" y="25389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771" name="Freeform 7"/>
          <p:cNvSpPr/>
          <p:nvPr/>
        </p:nvSpPr>
        <p:spPr>
          <a:xfrm>
            <a:off x="8269117" y="8427219"/>
            <a:ext cx="2878193" cy="1470495"/>
          </a:xfrm>
          <a:custGeom>
            <a:avLst/>
            <a:gdLst/>
            <a:ahLst/>
            <a:cxnLst/>
            <a:rect l="l" t="t" r="r" b="b"/>
            <a:pathLst>
              <a:path w="2878193" h="1470495">
                <a:moveTo>
                  <a:pt x="0" y="0"/>
                </a:moveTo>
                <a:lnTo>
                  <a:pt x="2878193" y="0"/>
                </a:lnTo>
                <a:lnTo>
                  <a:pt x="2878193" y="1470495"/>
                </a:lnTo>
                <a:lnTo>
                  <a:pt x="0" y="1470495"/>
                </a:lnTo>
                <a:lnTo>
                  <a:pt x="0" y="0"/>
                </a:lnTo>
                <a:close/>
              </a:path>
            </a:pathLst>
          </a:custGeom>
          <a:blipFill>
            <a:blip r:embed="rId4"/>
            <a:stretch>
              <a:fillRect/>
            </a:stretch>
          </a:blipFill>
        </p:spPr>
        <p:txBody>
          <a:bodyPr/>
          <a:lstStyle/>
          <a:p>
            <a:endParaRPr lang="en-US"/>
          </a:p>
        </p:txBody>
      </p:sp>
      <p:sp>
        <p:nvSpPr>
          <p:cNvPr id="1048772" name="TextBox 9"/>
          <p:cNvSpPr txBox="1"/>
          <p:nvPr/>
        </p:nvSpPr>
        <p:spPr>
          <a:xfrm>
            <a:off x="685800" y="692497"/>
            <a:ext cx="12268200" cy="1846468"/>
          </a:xfrm>
          <a:prstGeom prst="rect">
            <a:avLst/>
          </a:prstGeom>
        </p:spPr>
        <p:txBody>
          <a:bodyPr wrap="square" lIns="0" tIns="0" rIns="0" bIns="0" rtlCol="0" anchor="t">
            <a:spAutoFit/>
          </a:bodyPr>
          <a:lstStyle/>
          <a:p>
            <a:pPr algn="l">
              <a:lnSpc>
                <a:spcPts val="6884"/>
              </a:lnSpc>
            </a:pPr>
            <a:r>
              <a:rPr lang="en-US" sz="8499" dirty="0">
                <a:solidFill>
                  <a:srgbClr val="01544A"/>
                </a:solidFill>
                <a:latin typeface="Paalalabas Wide"/>
                <a:ea typeface="Paalalabas Wide"/>
                <a:cs typeface="Paalalabas Wide"/>
              </a:rPr>
              <a:t>Why</a:t>
            </a:r>
            <a:r>
              <a:rPr lang="en-US" sz="8800" dirty="0">
                <a:solidFill>
                  <a:srgbClr val="01544A"/>
                </a:solidFill>
              </a:rPr>
              <a:t> </a:t>
            </a:r>
            <a:r>
              <a:rPr lang="en-US" sz="8499" dirty="0">
                <a:solidFill>
                  <a:srgbClr val="01544A"/>
                </a:solidFill>
                <a:latin typeface="Paalalabas Wide"/>
                <a:ea typeface="Paalalabas Wide"/>
                <a:cs typeface="Paalalabas Wide"/>
              </a:rPr>
              <a:t>Choose</a:t>
            </a:r>
            <a:r>
              <a:rPr lang="en-US" sz="8800" dirty="0">
                <a:solidFill>
                  <a:srgbClr val="01544A"/>
                </a:solidFill>
              </a:rPr>
              <a:t> </a:t>
            </a:r>
            <a:r>
              <a:rPr lang="en-US" sz="8499" dirty="0">
                <a:solidFill>
                  <a:srgbClr val="01544A"/>
                </a:solidFill>
                <a:latin typeface="Paalalabas Wide"/>
                <a:ea typeface="Paalalabas Wide"/>
                <a:cs typeface="Paalalabas Wide"/>
              </a:rPr>
              <a:t>MQTT</a:t>
            </a:r>
            <a:r>
              <a:rPr lang="en-US" sz="8800" dirty="0">
                <a:solidFill>
                  <a:srgbClr val="01544A"/>
                </a:solidFill>
              </a:rPr>
              <a:t> </a:t>
            </a:r>
            <a:r>
              <a:rPr lang="en-US" sz="8499" dirty="0">
                <a:solidFill>
                  <a:srgbClr val="01544A"/>
                </a:solidFill>
                <a:latin typeface="Paalalabas Wide"/>
                <a:ea typeface="Paalalabas Wide"/>
                <a:cs typeface="Paalalabas Wide"/>
              </a:rPr>
              <a:t>for</a:t>
            </a:r>
            <a:r>
              <a:rPr lang="en-US" sz="8800" dirty="0">
                <a:solidFill>
                  <a:srgbClr val="01544A"/>
                </a:solidFill>
              </a:rPr>
              <a:t> </a:t>
            </a:r>
            <a:r>
              <a:rPr lang="en-US" sz="8499" dirty="0">
                <a:solidFill>
                  <a:srgbClr val="01544A"/>
                </a:solidFill>
                <a:latin typeface="Paalalabas Wide"/>
                <a:ea typeface="Paalalabas Wide"/>
                <a:cs typeface="Paalalabas Wide"/>
              </a:rPr>
              <a:t>Smart</a:t>
            </a:r>
            <a:r>
              <a:rPr lang="en-US" sz="8800" dirty="0">
                <a:solidFill>
                  <a:srgbClr val="01544A"/>
                </a:solidFill>
              </a:rPr>
              <a:t> </a:t>
            </a:r>
            <a:r>
              <a:rPr lang="en-US" sz="8499" dirty="0">
                <a:solidFill>
                  <a:srgbClr val="01544A"/>
                </a:solidFill>
                <a:latin typeface="Paalalabas Wide"/>
                <a:ea typeface="Paalalabas Wide"/>
                <a:cs typeface="Paalalabas Wide"/>
              </a:rPr>
              <a:t>Traffic?</a:t>
            </a:r>
            <a:endParaRPr lang="en-US" sz="8499" dirty="0">
              <a:solidFill>
                <a:srgbClr val="01544A"/>
              </a:solidFill>
              <a:latin typeface="Paalalabas Wide"/>
              <a:ea typeface="Paalalabas Wide"/>
              <a:cs typeface="Paalalabas Wide"/>
              <a:sym typeface="Paalalabas Wide"/>
            </a:endParaRPr>
          </a:p>
        </p:txBody>
      </p:sp>
      <p:sp>
        <p:nvSpPr>
          <p:cNvPr id="1048773" name="TextBox 12"/>
          <p:cNvSpPr txBox="1"/>
          <p:nvPr/>
        </p:nvSpPr>
        <p:spPr>
          <a:xfrm>
            <a:off x="10936095" y="2292268"/>
            <a:ext cx="5466813" cy="493395"/>
          </a:xfrm>
          <a:prstGeom prst="rect">
            <a:avLst/>
          </a:prstGeom>
        </p:spPr>
        <p:txBody>
          <a:bodyPr lIns="0" tIns="0" rIns="0" bIns="0" rtlCol="0" anchor="t">
            <a:spAutoFit/>
          </a:bodyPr>
          <a:lstStyle/>
          <a:p>
            <a:pPr algn="l">
              <a:lnSpc>
                <a:spcPts val="4199"/>
              </a:lnSpc>
            </a:pPr>
            <a:r>
              <a:rPr lang="en-US" sz="2799" b="1">
                <a:solidFill>
                  <a:srgbClr val="FFFFFF"/>
                </a:solidFill>
                <a:latin typeface="Aileron Bold"/>
                <a:ea typeface="Aileron Bold"/>
                <a:cs typeface="Aileron Bold"/>
                <a:sym typeface="Aileron Bold"/>
              </a:rPr>
              <a:t>Key Features:</a:t>
            </a:r>
          </a:p>
        </p:txBody>
      </p:sp>
      <p:sp>
        <p:nvSpPr>
          <p:cNvPr id="1048774" name="TextBox 7"/>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15</a:t>
            </a:r>
          </a:p>
        </p:txBody>
      </p:sp>
      <p:sp>
        <p:nvSpPr>
          <p:cNvPr id="1048775" name="TextBox 5"/>
          <p:cNvSpPr txBox="1"/>
          <p:nvPr/>
        </p:nvSpPr>
        <p:spPr>
          <a:xfrm>
            <a:off x="4067705" y="2292268"/>
            <a:ext cx="9601796" cy="4582614"/>
          </a:xfrm>
          <a:prstGeom prst="rect">
            <a:avLst/>
          </a:prstGeom>
        </p:spPr>
        <p:txBody>
          <a:bodyPr lIns="50800" tIns="50800" rIns="50800" bIns="50800" rtlCol="0" anchor="ctr"/>
          <a:lstStyle/>
          <a:p>
            <a:pPr algn="ctr">
              <a:lnSpc>
                <a:spcPts val="2659"/>
              </a:lnSpc>
              <a:spcBef>
                <a:spcPct val="0"/>
              </a:spcBef>
            </a:pPr>
            <a:endParaRPr/>
          </a:p>
        </p:txBody>
      </p:sp>
      <p:grpSp>
        <p:nvGrpSpPr>
          <p:cNvPr id="93" name="Group 12"/>
          <p:cNvGrpSpPr/>
          <p:nvPr/>
        </p:nvGrpSpPr>
        <p:grpSpPr>
          <a:xfrm>
            <a:off x="3267903" y="2925335"/>
            <a:ext cx="11201400" cy="4376488"/>
            <a:chOff x="0" y="0"/>
            <a:chExt cx="1208608" cy="947083"/>
          </a:xfrm>
        </p:grpSpPr>
        <p:sp>
          <p:nvSpPr>
            <p:cNvPr id="1048776" name="Freeform 13"/>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777" name="TextBox 14"/>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778" name="Rectangle 2"/>
          <p:cNvSpPr/>
          <p:nvPr/>
        </p:nvSpPr>
        <p:spPr>
          <a:xfrm>
            <a:off x="4038728" y="3151261"/>
            <a:ext cx="9144000" cy="3970318"/>
          </a:xfrm>
          <a:prstGeom prst="rect">
            <a:avLst/>
          </a:prstGeom>
        </p:spPr>
        <p:txBody>
          <a:bodyPr>
            <a:spAutoFit/>
          </a:bodyPr>
          <a:lstStyle/>
          <a:p>
            <a:pPr algn="ctr"/>
            <a:r>
              <a:rPr lang="en-US" sz="2800" dirty="0">
                <a:solidFill>
                  <a:schemeClr val="bg1"/>
                </a:solidFill>
              </a:rPr>
              <a:t>Lightweight : ideal for sensors with low power </a:t>
            </a:r>
          </a:p>
          <a:p>
            <a:pPr algn="ctr"/>
            <a:r>
              <a:rPr lang="en-US" sz="2800" dirty="0">
                <a:solidFill>
                  <a:schemeClr val="bg1"/>
                </a:solidFill>
              </a:rPr>
              <a:t>Publish/Subscribe: easy to scale the system</a:t>
            </a:r>
          </a:p>
          <a:p>
            <a:pPr algn="ctr"/>
            <a:r>
              <a:rPr lang="en-US" sz="2800" dirty="0">
                <a:solidFill>
                  <a:schemeClr val="bg1"/>
                </a:solidFill>
              </a:rPr>
              <a:t>Works even with unstable networks (weak </a:t>
            </a:r>
            <a:r>
              <a:rPr lang="en-US" sz="2800" dirty="0" err="1">
                <a:solidFill>
                  <a:schemeClr val="bg1"/>
                </a:solidFill>
              </a:rPr>
              <a:t>Wifi</a:t>
            </a:r>
            <a:r>
              <a:rPr lang="en-US" sz="2800" dirty="0">
                <a:solidFill>
                  <a:schemeClr val="bg1"/>
                </a:solidFill>
              </a:rPr>
              <a:t>) </a:t>
            </a:r>
          </a:p>
          <a:p>
            <a:pPr algn="ctr"/>
            <a:r>
              <a:rPr lang="en-US" sz="2800" dirty="0">
                <a:solidFill>
                  <a:schemeClr val="bg1"/>
                </a:solidFill>
              </a:rPr>
              <a:t>3 QOS Levels </a:t>
            </a:r>
          </a:p>
          <a:p>
            <a:pPr algn="ctr"/>
            <a:r>
              <a:rPr lang="en-US" sz="2800" dirty="0">
                <a:solidFill>
                  <a:schemeClr val="bg1"/>
                </a:solidFill>
              </a:rPr>
              <a:t>Very low bandwidth</a:t>
            </a:r>
          </a:p>
          <a:p>
            <a:pPr algn="ctr"/>
            <a:r>
              <a:rPr lang="en-US" sz="2800" dirty="0">
                <a:solidFill>
                  <a:schemeClr val="bg1"/>
                </a:solidFill>
              </a:rPr>
              <a:t>Security support( TLS encryption)</a:t>
            </a:r>
          </a:p>
          <a:p>
            <a:pPr algn="ctr"/>
            <a:r>
              <a:rPr lang="en-US" sz="2800" dirty="0">
                <a:solidFill>
                  <a:schemeClr val="bg1"/>
                </a:solidFill>
              </a:rPr>
              <a:t>Easy to integrate with Cloud Platforms( AWS </a:t>
            </a:r>
            <a:r>
              <a:rPr lang="en-US" sz="2800" dirty="0" err="1">
                <a:solidFill>
                  <a:schemeClr val="bg1"/>
                </a:solidFill>
              </a:rPr>
              <a:t>Iot</a:t>
            </a:r>
            <a:r>
              <a:rPr lang="en-US" sz="2800" dirty="0">
                <a:solidFill>
                  <a:schemeClr val="bg1"/>
                </a:solidFill>
              </a:rPr>
              <a:t> core , Google Cloud)  </a:t>
            </a:r>
          </a:p>
          <a:p>
            <a:endParaRPr lang="en-US" sz="2800" dirty="0">
              <a:solidFill>
                <a:schemeClr val="bg1"/>
              </a:solidFill>
              <a:latin typeface="Arimo" panose="020B0604020202020204" charset="0"/>
              <a:ea typeface="Arimo" panose="020B0604020202020204" charset="0"/>
              <a:cs typeface="Arimo"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9" name="Freeform 2"/>
          <p:cNvSpPr/>
          <p:nvPr/>
        </p:nvSpPr>
        <p:spPr>
          <a:xfrm>
            <a:off x="0" y="25770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780" name="Freeform 7"/>
          <p:cNvSpPr/>
          <p:nvPr/>
        </p:nvSpPr>
        <p:spPr>
          <a:xfrm>
            <a:off x="8269117" y="8427219"/>
            <a:ext cx="2878193" cy="1470495"/>
          </a:xfrm>
          <a:custGeom>
            <a:avLst/>
            <a:gdLst/>
            <a:ahLst/>
            <a:cxnLst/>
            <a:rect l="l" t="t" r="r" b="b"/>
            <a:pathLst>
              <a:path w="2878193" h="1470495">
                <a:moveTo>
                  <a:pt x="0" y="0"/>
                </a:moveTo>
                <a:lnTo>
                  <a:pt x="2878193" y="0"/>
                </a:lnTo>
                <a:lnTo>
                  <a:pt x="2878193" y="1470495"/>
                </a:lnTo>
                <a:lnTo>
                  <a:pt x="0" y="1470495"/>
                </a:lnTo>
                <a:lnTo>
                  <a:pt x="0" y="0"/>
                </a:lnTo>
                <a:close/>
              </a:path>
            </a:pathLst>
          </a:custGeom>
          <a:blipFill>
            <a:blip r:embed="rId4"/>
            <a:stretch>
              <a:fillRect/>
            </a:stretch>
          </a:blipFill>
        </p:spPr>
        <p:txBody>
          <a:bodyPr/>
          <a:lstStyle/>
          <a:p>
            <a:endParaRPr lang="en-US"/>
          </a:p>
        </p:txBody>
      </p:sp>
      <p:sp>
        <p:nvSpPr>
          <p:cNvPr id="1048781" name="TextBox 9"/>
          <p:cNvSpPr txBox="1"/>
          <p:nvPr/>
        </p:nvSpPr>
        <p:spPr>
          <a:xfrm>
            <a:off x="914400" y="890984"/>
            <a:ext cx="14401800" cy="1836272"/>
          </a:xfrm>
          <a:prstGeom prst="rect">
            <a:avLst/>
          </a:prstGeom>
        </p:spPr>
        <p:txBody>
          <a:bodyPr wrap="square" lIns="0" tIns="0" rIns="0" bIns="0" rtlCol="0" anchor="t">
            <a:spAutoFit/>
          </a:bodyPr>
          <a:lstStyle/>
          <a:p>
            <a:pPr>
              <a:lnSpc>
                <a:spcPts val="6884"/>
              </a:lnSpc>
            </a:pPr>
            <a:r>
              <a:rPr lang="en-US" sz="8499" dirty="0">
                <a:solidFill>
                  <a:srgbClr val="01544A"/>
                </a:solidFill>
                <a:latin typeface="Paalalabas Wide"/>
                <a:ea typeface="Paalalabas Wide"/>
                <a:cs typeface="Paalalabas Wide"/>
                <a:sym typeface="Merriweather"/>
              </a:rPr>
              <a:t>Protocol</a:t>
            </a:r>
            <a:r>
              <a:rPr lang="en-US" sz="4500" b="1" dirty="0">
                <a:solidFill>
                  <a:srgbClr val="005088"/>
                </a:solidFill>
                <a:latin typeface="Merriweather"/>
                <a:ea typeface="Merriweather"/>
                <a:cs typeface="Merriweather"/>
                <a:sym typeface="Merriweather"/>
              </a:rPr>
              <a:t> </a:t>
            </a:r>
            <a:r>
              <a:rPr lang="en-US" sz="8499" dirty="0">
                <a:solidFill>
                  <a:srgbClr val="01544A"/>
                </a:solidFill>
                <a:latin typeface="Paalalabas Wide"/>
                <a:ea typeface="Paalalabas Wide"/>
                <a:cs typeface="Paalalabas Wide"/>
                <a:sym typeface="Merriweather"/>
              </a:rPr>
              <a:t>Spotlight:</a:t>
            </a:r>
            <a:r>
              <a:rPr lang="en-US" sz="4500" b="1" dirty="0">
                <a:solidFill>
                  <a:srgbClr val="005088"/>
                </a:solidFill>
                <a:latin typeface="Merriweather"/>
                <a:ea typeface="Merriweather"/>
                <a:cs typeface="Merriweather"/>
                <a:sym typeface="Merriweather"/>
              </a:rPr>
              <a:t> </a:t>
            </a:r>
            <a:r>
              <a:rPr lang="en-US" sz="8499" dirty="0">
                <a:solidFill>
                  <a:srgbClr val="01544A"/>
                </a:solidFill>
                <a:latin typeface="Paalalabas Wide"/>
                <a:ea typeface="Paalalabas Wide"/>
                <a:cs typeface="Paalalabas Wide"/>
                <a:sym typeface="Merriweather"/>
              </a:rPr>
              <a:t>MQTT</a:t>
            </a:r>
            <a:endParaRPr lang="en-US" sz="8499" dirty="0">
              <a:solidFill>
                <a:srgbClr val="01544A"/>
              </a:solidFill>
              <a:latin typeface="Paalalabas Wide"/>
              <a:ea typeface="Paalalabas Wide"/>
              <a:cs typeface="Paalalabas Wide"/>
            </a:endParaRPr>
          </a:p>
          <a:p>
            <a:pPr algn="l">
              <a:lnSpc>
                <a:spcPts val="6884"/>
              </a:lnSpc>
            </a:pPr>
            <a:endParaRPr lang="en-US" sz="8499" dirty="0">
              <a:solidFill>
                <a:srgbClr val="01544A"/>
              </a:solidFill>
              <a:latin typeface="Paalalabas Wide"/>
              <a:ea typeface="Paalalabas Wide"/>
              <a:cs typeface="Paalalabas Wide"/>
              <a:sym typeface="Paalalabas Wide"/>
            </a:endParaRPr>
          </a:p>
        </p:txBody>
      </p:sp>
      <p:sp>
        <p:nvSpPr>
          <p:cNvPr id="1048782" name="TextBox 12"/>
          <p:cNvSpPr txBox="1"/>
          <p:nvPr/>
        </p:nvSpPr>
        <p:spPr>
          <a:xfrm>
            <a:off x="10936095" y="2292268"/>
            <a:ext cx="5466813" cy="493395"/>
          </a:xfrm>
          <a:prstGeom prst="rect">
            <a:avLst/>
          </a:prstGeom>
        </p:spPr>
        <p:txBody>
          <a:bodyPr lIns="0" tIns="0" rIns="0" bIns="0" rtlCol="0" anchor="t">
            <a:spAutoFit/>
          </a:bodyPr>
          <a:lstStyle/>
          <a:p>
            <a:pPr algn="l">
              <a:lnSpc>
                <a:spcPts val="4199"/>
              </a:lnSpc>
            </a:pPr>
            <a:r>
              <a:rPr lang="en-US" sz="2799" b="1">
                <a:solidFill>
                  <a:srgbClr val="FFFFFF"/>
                </a:solidFill>
                <a:latin typeface="Aileron Bold"/>
                <a:ea typeface="Aileron Bold"/>
                <a:cs typeface="Aileron Bold"/>
                <a:sym typeface="Aileron Bold"/>
              </a:rPr>
              <a:t>Key Features:</a:t>
            </a:r>
          </a:p>
        </p:txBody>
      </p:sp>
      <p:sp>
        <p:nvSpPr>
          <p:cNvPr id="1048783" name="TextBox 7"/>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16</a:t>
            </a:r>
          </a:p>
        </p:txBody>
      </p:sp>
      <p:sp>
        <p:nvSpPr>
          <p:cNvPr id="1048784" name="TextBox 5"/>
          <p:cNvSpPr txBox="1"/>
          <p:nvPr/>
        </p:nvSpPr>
        <p:spPr>
          <a:xfrm>
            <a:off x="4067705" y="2292268"/>
            <a:ext cx="9601796" cy="4582614"/>
          </a:xfrm>
          <a:prstGeom prst="rect">
            <a:avLst/>
          </a:prstGeom>
        </p:spPr>
        <p:txBody>
          <a:bodyPr lIns="50800" tIns="50800" rIns="50800" bIns="50800" rtlCol="0" anchor="ctr"/>
          <a:lstStyle/>
          <a:p>
            <a:pPr algn="ctr">
              <a:lnSpc>
                <a:spcPts val="2659"/>
              </a:lnSpc>
              <a:spcBef>
                <a:spcPct val="0"/>
              </a:spcBef>
            </a:pPr>
            <a:endParaRPr/>
          </a:p>
        </p:txBody>
      </p:sp>
      <p:pic>
        <p:nvPicPr>
          <p:cNvPr id="2097169" name="Google Shape;211;p21" descr="image.png"/>
          <p:cNvPicPr preferRelativeResize="0">
            <a:picLocks/>
          </p:cNvPicPr>
          <p:nvPr/>
        </p:nvPicPr>
        <p:blipFill rotWithShape="1">
          <a:blip r:embed="rId5">
            <a:alphaModFix/>
          </a:blip>
          <a:srcRect/>
          <a:stretch>
            <a:fillRect/>
          </a:stretch>
        </p:blipFill>
        <p:spPr>
          <a:xfrm>
            <a:off x="3135978" y="2375933"/>
            <a:ext cx="11830050" cy="5736740"/>
          </a:xfrm>
          <a:prstGeom prst="rect">
            <a:avLst/>
          </a:prstGeom>
          <a:noFill/>
          <a:ln>
            <a:noFill/>
          </a:ln>
        </p:spPr>
      </p:pic>
      <p:sp>
        <p:nvSpPr>
          <p:cNvPr id="1048785" name="TextBox 3"/>
          <p:cNvSpPr txBox="1"/>
          <p:nvPr/>
        </p:nvSpPr>
        <p:spPr>
          <a:xfrm>
            <a:off x="14798214" y="6811329"/>
            <a:ext cx="1035972" cy="523220"/>
          </a:xfrm>
          <a:prstGeom prst="rect">
            <a:avLst/>
          </a:prstGeom>
          <a:noFill/>
        </p:spPr>
        <p:txBody>
          <a:bodyPr wrap="square" rtlCol="0">
            <a:spAutoFit/>
          </a:bodyPr>
          <a:lstStyle/>
          <a:p>
            <a:r>
              <a:rPr lang="en-US" sz="2800" dirty="0">
                <a:hlinkClick r:id="rId6" action="ppaction://hlinksldjump"/>
              </a:rPr>
              <a:t>[2]</a:t>
            </a:r>
            <a:endParaRPr lang="en-US" sz="28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6" name="Freeform 2"/>
          <p:cNvSpPr/>
          <p:nvPr/>
        </p:nvSpPr>
        <p:spPr>
          <a:xfrm>
            <a:off x="6439" y="2642799"/>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787" name="Freeform 7"/>
          <p:cNvSpPr/>
          <p:nvPr/>
        </p:nvSpPr>
        <p:spPr>
          <a:xfrm>
            <a:off x="8269117" y="8427219"/>
            <a:ext cx="2878193" cy="1470495"/>
          </a:xfrm>
          <a:custGeom>
            <a:avLst/>
            <a:gdLst/>
            <a:ahLst/>
            <a:cxnLst/>
            <a:rect l="l" t="t" r="r" b="b"/>
            <a:pathLst>
              <a:path w="2878193" h="1470495">
                <a:moveTo>
                  <a:pt x="0" y="0"/>
                </a:moveTo>
                <a:lnTo>
                  <a:pt x="2878193" y="0"/>
                </a:lnTo>
                <a:lnTo>
                  <a:pt x="2878193" y="1470495"/>
                </a:lnTo>
                <a:lnTo>
                  <a:pt x="0" y="1470495"/>
                </a:lnTo>
                <a:lnTo>
                  <a:pt x="0" y="0"/>
                </a:lnTo>
                <a:close/>
              </a:path>
            </a:pathLst>
          </a:custGeom>
          <a:blipFill>
            <a:blip r:embed="rId4"/>
            <a:stretch>
              <a:fillRect/>
            </a:stretch>
          </a:blipFill>
        </p:spPr>
        <p:txBody>
          <a:bodyPr/>
          <a:lstStyle/>
          <a:p>
            <a:endParaRPr lang="en-US"/>
          </a:p>
        </p:txBody>
      </p:sp>
      <p:sp>
        <p:nvSpPr>
          <p:cNvPr id="1048788" name="TextBox 9"/>
          <p:cNvSpPr txBox="1"/>
          <p:nvPr/>
        </p:nvSpPr>
        <p:spPr>
          <a:xfrm>
            <a:off x="914400" y="890984"/>
            <a:ext cx="14401800" cy="1836272"/>
          </a:xfrm>
          <a:prstGeom prst="rect">
            <a:avLst/>
          </a:prstGeom>
        </p:spPr>
        <p:txBody>
          <a:bodyPr wrap="square" lIns="0" tIns="0" rIns="0" bIns="0" rtlCol="0" anchor="t">
            <a:spAutoFit/>
          </a:bodyPr>
          <a:lstStyle/>
          <a:p>
            <a:pPr>
              <a:lnSpc>
                <a:spcPts val="6884"/>
              </a:lnSpc>
            </a:pPr>
            <a:r>
              <a:rPr lang="en-US" sz="8499" dirty="0">
                <a:solidFill>
                  <a:srgbClr val="01544A"/>
                </a:solidFill>
                <a:latin typeface="Paalalabas Wide"/>
                <a:ea typeface="Paalalabas Wide"/>
                <a:cs typeface="Paalalabas Wide"/>
                <a:sym typeface="Merriweather"/>
              </a:rPr>
              <a:t>Publisher (Sensors)</a:t>
            </a:r>
            <a:endParaRPr lang="en-US" sz="8499" dirty="0">
              <a:solidFill>
                <a:srgbClr val="01544A"/>
              </a:solidFill>
              <a:latin typeface="Paalalabas Wide"/>
              <a:ea typeface="Paalalabas Wide"/>
              <a:cs typeface="Paalalabas Wide"/>
            </a:endParaRPr>
          </a:p>
          <a:p>
            <a:pPr algn="l">
              <a:lnSpc>
                <a:spcPts val="6884"/>
              </a:lnSpc>
            </a:pPr>
            <a:endParaRPr lang="en-US" sz="8499" dirty="0">
              <a:solidFill>
                <a:srgbClr val="01544A"/>
              </a:solidFill>
              <a:latin typeface="Paalalabas Wide"/>
              <a:ea typeface="Paalalabas Wide"/>
              <a:cs typeface="Paalalabas Wide"/>
              <a:sym typeface="Paalalabas Wide"/>
            </a:endParaRPr>
          </a:p>
        </p:txBody>
      </p:sp>
      <p:sp>
        <p:nvSpPr>
          <p:cNvPr id="1048789" name="TextBox 12"/>
          <p:cNvSpPr txBox="1"/>
          <p:nvPr/>
        </p:nvSpPr>
        <p:spPr>
          <a:xfrm>
            <a:off x="10936095" y="2292268"/>
            <a:ext cx="5466813" cy="493395"/>
          </a:xfrm>
          <a:prstGeom prst="rect">
            <a:avLst/>
          </a:prstGeom>
        </p:spPr>
        <p:txBody>
          <a:bodyPr lIns="0" tIns="0" rIns="0" bIns="0" rtlCol="0" anchor="t">
            <a:spAutoFit/>
          </a:bodyPr>
          <a:lstStyle/>
          <a:p>
            <a:pPr algn="l">
              <a:lnSpc>
                <a:spcPts val="4199"/>
              </a:lnSpc>
            </a:pPr>
            <a:r>
              <a:rPr lang="en-US" sz="2799" b="1" dirty="0">
                <a:solidFill>
                  <a:srgbClr val="FFFFFF"/>
                </a:solidFill>
                <a:latin typeface="Aileron Bold"/>
                <a:ea typeface="Aileron Bold"/>
                <a:cs typeface="Aileron Bold"/>
                <a:sym typeface="Aileron Bold"/>
              </a:rPr>
              <a:t>Key Features:</a:t>
            </a:r>
          </a:p>
        </p:txBody>
      </p:sp>
      <p:sp>
        <p:nvSpPr>
          <p:cNvPr id="1048790" name="TextBox 7"/>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17</a:t>
            </a:r>
          </a:p>
        </p:txBody>
      </p:sp>
      <p:sp>
        <p:nvSpPr>
          <p:cNvPr id="1048791" name="TextBox 5"/>
          <p:cNvSpPr txBox="1"/>
          <p:nvPr/>
        </p:nvSpPr>
        <p:spPr>
          <a:xfrm>
            <a:off x="1096363" y="1908859"/>
            <a:ext cx="14345508" cy="1690042"/>
          </a:xfrm>
          <a:prstGeom prst="rect">
            <a:avLst/>
          </a:prstGeom>
        </p:spPr>
        <p:txBody>
          <a:bodyPr lIns="50800" tIns="50800" rIns="50800" bIns="50800" rtlCol="0" anchor="ctr"/>
          <a:lstStyle/>
          <a:p>
            <a:endParaRPr lang="en-US" sz="2800" dirty="0">
              <a:solidFill>
                <a:srgbClr val="53904D"/>
              </a:solidFill>
              <a:latin typeface="Arimo" panose="020B0604020202020204" charset="0"/>
              <a:ea typeface="Arimo" panose="020B0604020202020204" charset="0"/>
              <a:cs typeface="Arimo" panose="020B0604020202020204" charset="0"/>
            </a:endParaRPr>
          </a:p>
        </p:txBody>
      </p:sp>
      <p:pic>
        <p:nvPicPr>
          <p:cNvPr id="2097170" name="Google Shape;211;p21" descr="image.png"/>
          <p:cNvPicPr preferRelativeResize="0">
            <a:picLocks/>
          </p:cNvPicPr>
          <p:nvPr/>
        </p:nvPicPr>
        <p:blipFill rotWithShape="1">
          <a:blip r:embed="rId5">
            <a:alphaModFix/>
          </a:blip>
          <a:srcRect r="61452"/>
          <a:stretch>
            <a:fillRect/>
          </a:stretch>
        </p:blipFill>
        <p:spPr>
          <a:xfrm>
            <a:off x="12847120" y="2329418"/>
            <a:ext cx="4560222" cy="5736740"/>
          </a:xfrm>
          <a:prstGeom prst="rect">
            <a:avLst/>
          </a:prstGeom>
          <a:noFill/>
          <a:ln>
            <a:noFill/>
          </a:ln>
        </p:spPr>
      </p:pic>
      <p:sp>
        <p:nvSpPr>
          <p:cNvPr id="1048792" name="TextBox 3"/>
          <p:cNvSpPr txBox="1"/>
          <p:nvPr/>
        </p:nvSpPr>
        <p:spPr>
          <a:xfrm>
            <a:off x="926639" y="2248914"/>
            <a:ext cx="8808176" cy="1384995"/>
          </a:xfrm>
          <a:prstGeom prst="rect">
            <a:avLst/>
          </a:prstGeom>
          <a:noFill/>
        </p:spPr>
        <p:txBody>
          <a:bodyPr wrap="square" rtlCol="0">
            <a:spAutoFit/>
          </a:bodyPr>
          <a:lstStyle/>
          <a:p>
            <a:r>
              <a:rPr lang="en-US" sz="2800" dirty="0">
                <a:solidFill>
                  <a:srgbClr val="53904D"/>
                </a:solidFill>
                <a:latin typeface="Arimo" panose="020B0604020202020204" charset="0"/>
                <a:ea typeface="Arimo" panose="020B0604020202020204" charset="0"/>
                <a:cs typeface="Arimo" panose="020B0604020202020204" charset="0"/>
              </a:rPr>
              <a:t>Device that sends data to MQTT Broker </a:t>
            </a:r>
          </a:p>
          <a:p>
            <a:r>
              <a:rPr lang="en-US" sz="2800" dirty="0">
                <a:solidFill>
                  <a:srgbClr val="53904D"/>
                </a:solidFill>
                <a:latin typeface="Arimo" panose="020B0604020202020204" charset="0"/>
                <a:ea typeface="Arimo" panose="020B0604020202020204" charset="0"/>
                <a:cs typeface="Arimo" panose="020B0604020202020204" charset="0"/>
              </a:rPr>
              <a:t>In smart traffic , the publishers are the sensors : </a:t>
            </a:r>
          </a:p>
          <a:p>
            <a:endParaRPr lang="en-US" sz="2800" dirty="0"/>
          </a:p>
        </p:txBody>
      </p:sp>
      <p:grpSp>
        <p:nvGrpSpPr>
          <p:cNvPr id="96" name="Group 13"/>
          <p:cNvGrpSpPr/>
          <p:nvPr/>
        </p:nvGrpSpPr>
        <p:grpSpPr>
          <a:xfrm>
            <a:off x="2255737" y="3886294"/>
            <a:ext cx="3255264" cy="1638046"/>
            <a:chOff x="0" y="0"/>
            <a:chExt cx="1208608" cy="947083"/>
          </a:xfrm>
        </p:grpSpPr>
        <p:sp>
          <p:nvSpPr>
            <p:cNvPr id="1048793" name="Freeform 14"/>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794" name="TextBox 15"/>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795" name="Rectangle 4"/>
          <p:cNvSpPr/>
          <p:nvPr/>
        </p:nvSpPr>
        <p:spPr>
          <a:xfrm>
            <a:off x="2729848" y="4349202"/>
            <a:ext cx="2307042" cy="646331"/>
          </a:xfrm>
          <a:prstGeom prst="rect">
            <a:avLst/>
          </a:prstGeom>
        </p:spPr>
        <p:txBody>
          <a:bodyPr wrap="none">
            <a:spAutoFit/>
          </a:bodyPr>
          <a:lstStyle/>
          <a:p>
            <a:pPr algn="ctr"/>
            <a:r>
              <a:rPr lang="en-US" sz="3600" b="1" dirty="0">
                <a:solidFill>
                  <a:schemeClr val="bg1"/>
                </a:solidFill>
                <a:latin typeface="Arimo" panose="020B0604020202020204" charset="0"/>
                <a:ea typeface="Arimo" panose="020B0604020202020204" charset="0"/>
                <a:cs typeface="Arimo" panose="020B0604020202020204" charset="0"/>
              </a:rPr>
              <a:t>Ultrasonic</a:t>
            </a:r>
            <a:r>
              <a:rPr lang="en-US" sz="2400" dirty="0">
                <a:solidFill>
                  <a:schemeClr val="bg1"/>
                </a:solidFill>
                <a:latin typeface="Arimo" panose="020B0604020202020204" charset="0"/>
                <a:ea typeface="Arimo" panose="020B0604020202020204" charset="0"/>
                <a:cs typeface="Arimo" panose="020B0604020202020204" charset="0"/>
              </a:rPr>
              <a:t> </a:t>
            </a:r>
          </a:p>
        </p:txBody>
      </p:sp>
      <p:grpSp>
        <p:nvGrpSpPr>
          <p:cNvPr id="97" name="Group 16"/>
          <p:cNvGrpSpPr/>
          <p:nvPr/>
        </p:nvGrpSpPr>
        <p:grpSpPr>
          <a:xfrm>
            <a:off x="5133014" y="5798400"/>
            <a:ext cx="3255264" cy="1636776"/>
            <a:chOff x="0" y="0"/>
            <a:chExt cx="1208608" cy="947083"/>
          </a:xfrm>
        </p:grpSpPr>
        <p:sp>
          <p:nvSpPr>
            <p:cNvPr id="1048796" name="Freeform 17"/>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797" name="TextBox 18"/>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grpSp>
        <p:nvGrpSpPr>
          <p:cNvPr id="98" name="Group 19"/>
          <p:cNvGrpSpPr/>
          <p:nvPr/>
        </p:nvGrpSpPr>
        <p:grpSpPr>
          <a:xfrm>
            <a:off x="7895263" y="3919243"/>
            <a:ext cx="3252047" cy="1638046"/>
            <a:chOff x="0" y="0"/>
            <a:chExt cx="1208608" cy="947083"/>
          </a:xfrm>
        </p:grpSpPr>
        <p:sp>
          <p:nvSpPr>
            <p:cNvPr id="1048798" name="Freeform 20"/>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799" name="TextBox 21"/>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800" name="TextBox 22"/>
          <p:cNvSpPr txBox="1"/>
          <p:nvPr/>
        </p:nvSpPr>
        <p:spPr>
          <a:xfrm>
            <a:off x="9088609" y="4359329"/>
            <a:ext cx="2290723" cy="646331"/>
          </a:xfrm>
          <a:prstGeom prst="rect">
            <a:avLst/>
          </a:prstGeom>
          <a:noFill/>
        </p:spPr>
        <p:txBody>
          <a:bodyPr wrap="square" rtlCol="0">
            <a:spAutoFit/>
          </a:bodyPr>
          <a:lstStyle/>
          <a:p>
            <a:r>
              <a:rPr lang="en-US" sz="3600" b="1" dirty="0">
                <a:solidFill>
                  <a:schemeClr val="bg1"/>
                </a:solidFill>
                <a:latin typeface="Arimo" panose="020B0604020202020204" charset="0"/>
                <a:ea typeface="Arimo" panose="020B0604020202020204" charset="0"/>
                <a:cs typeface="Arimo" panose="020B0604020202020204" charset="0"/>
              </a:rPr>
              <a:t>IR</a:t>
            </a:r>
          </a:p>
        </p:txBody>
      </p:sp>
      <p:sp>
        <p:nvSpPr>
          <p:cNvPr id="1048801" name="Rectangle 23"/>
          <p:cNvSpPr/>
          <p:nvPr/>
        </p:nvSpPr>
        <p:spPr>
          <a:xfrm>
            <a:off x="6129704" y="6293622"/>
            <a:ext cx="1261884" cy="646331"/>
          </a:xfrm>
          <a:prstGeom prst="rect">
            <a:avLst/>
          </a:prstGeom>
        </p:spPr>
        <p:txBody>
          <a:bodyPr wrap="none">
            <a:spAutoFit/>
          </a:bodyPr>
          <a:lstStyle/>
          <a:p>
            <a:r>
              <a:rPr lang="en-US" sz="3600" b="1" dirty="0">
                <a:solidFill>
                  <a:schemeClr val="bg1"/>
                </a:solidFill>
                <a:latin typeface="Arimo" panose="020B0604020202020204" charset="0"/>
                <a:ea typeface="Arimo" panose="020B0604020202020204" charset="0"/>
                <a:cs typeface="Arimo" panose="020B0604020202020204" charset="0"/>
              </a:rPr>
              <a:t>RFID</a:t>
            </a:r>
          </a:p>
        </p:txBody>
      </p:sp>
      <p:sp>
        <p:nvSpPr>
          <p:cNvPr id="2" name="Arrow: Right 1">
            <a:extLst>
              <a:ext uri="{FF2B5EF4-FFF2-40B4-BE49-F238E27FC236}">
                <a16:creationId xmlns:a16="http://schemas.microsoft.com/office/drawing/2014/main" id="{9B4C4030-92E1-3D30-92ED-B3E902E836D5}"/>
              </a:ext>
            </a:extLst>
          </p:cNvPr>
          <p:cNvSpPr/>
          <p:nvPr/>
        </p:nvSpPr>
        <p:spPr>
          <a:xfrm>
            <a:off x="14313107" y="7189292"/>
            <a:ext cx="2965911" cy="175277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traffic/road1/sensor1</a:t>
            </a:r>
          </a:p>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2" name="Freeform 2"/>
          <p:cNvSpPr/>
          <p:nvPr/>
        </p:nvSpPr>
        <p:spPr>
          <a:xfrm>
            <a:off x="0" y="25770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803" name="Freeform 7"/>
          <p:cNvSpPr/>
          <p:nvPr/>
        </p:nvSpPr>
        <p:spPr>
          <a:xfrm>
            <a:off x="8269117" y="8427219"/>
            <a:ext cx="2878193" cy="1470495"/>
          </a:xfrm>
          <a:custGeom>
            <a:avLst/>
            <a:gdLst/>
            <a:ahLst/>
            <a:cxnLst/>
            <a:rect l="l" t="t" r="r" b="b"/>
            <a:pathLst>
              <a:path w="2878193" h="1470495">
                <a:moveTo>
                  <a:pt x="0" y="0"/>
                </a:moveTo>
                <a:lnTo>
                  <a:pt x="2878193" y="0"/>
                </a:lnTo>
                <a:lnTo>
                  <a:pt x="2878193" y="1470495"/>
                </a:lnTo>
                <a:lnTo>
                  <a:pt x="0" y="1470495"/>
                </a:lnTo>
                <a:lnTo>
                  <a:pt x="0" y="0"/>
                </a:lnTo>
                <a:close/>
              </a:path>
            </a:pathLst>
          </a:custGeom>
          <a:blipFill>
            <a:blip r:embed="rId4"/>
            <a:stretch>
              <a:fillRect/>
            </a:stretch>
          </a:blipFill>
        </p:spPr>
        <p:txBody>
          <a:bodyPr/>
          <a:lstStyle/>
          <a:p>
            <a:endParaRPr lang="en-US"/>
          </a:p>
        </p:txBody>
      </p:sp>
      <p:sp>
        <p:nvSpPr>
          <p:cNvPr id="1048804" name="TextBox 9"/>
          <p:cNvSpPr txBox="1"/>
          <p:nvPr/>
        </p:nvSpPr>
        <p:spPr>
          <a:xfrm>
            <a:off x="1068217" y="928956"/>
            <a:ext cx="14401800" cy="1836272"/>
          </a:xfrm>
          <a:prstGeom prst="rect">
            <a:avLst/>
          </a:prstGeom>
        </p:spPr>
        <p:txBody>
          <a:bodyPr wrap="square" lIns="0" tIns="0" rIns="0" bIns="0" rtlCol="0" anchor="t">
            <a:spAutoFit/>
          </a:bodyPr>
          <a:lstStyle/>
          <a:p>
            <a:pPr>
              <a:lnSpc>
                <a:spcPts val="6884"/>
              </a:lnSpc>
            </a:pPr>
            <a:r>
              <a:rPr lang="en-US" sz="8499" dirty="0">
                <a:solidFill>
                  <a:srgbClr val="01544A"/>
                </a:solidFill>
                <a:latin typeface="Paalalabas Wide"/>
                <a:ea typeface="Paalalabas Wide"/>
                <a:cs typeface="Paalalabas Wide"/>
                <a:sym typeface="Merriweather"/>
              </a:rPr>
              <a:t>Broker: HiveMQ</a:t>
            </a:r>
            <a:endParaRPr lang="en-US" sz="8499" dirty="0">
              <a:solidFill>
                <a:srgbClr val="01544A"/>
              </a:solidFill>
              <a:latin typeface="Paalalabas Wide"/>
              <a:ea typeface="Paalalabas Wide"/>
              <a:cs typeface="Paalalabas Wide"/>
            </a:endParaRPr>
          </a:p>
          <a:p>
            <a:pPr algn="l">
              <a:lnSpc>
                <a:spcPts val="6884"/>
              </a:lnSpc>
            </a:pPr>
            <a:endParaRPr lang="en-US" sz="8499" dirty="0">
              <a:solidFill>
                <a:srgbClr val="01544A"/>
              </a:solidFill>
              <a:latin typeface="Paalalabas Wide"/>
              <a:ea typeface="Paalalabas Wide"/>
              <a:cs typeface="Paalalabas Wide"/>
              <a:sym typeface="Paalalabas Wide"/>
            </a:endParaRPr>
          </a:p>
        </p:txBody>
      </p:sp>
      <p:sp>
        <p:nvSpPr>
          <p:cNvPr id="1048805" name="TextBox 12"/>
          <p:cNvSpPr txBox="1"/>
          <p:nvPr/>
        </p:nvSpPr>
        <p:spPr>
          <a:xfrm>
            <a:off x="15164451" y="2905431"/>
            <a:ext cx="5466813" cy="493395"/>
          </a:xfrm>
          <a:prstGeom prst="rect">
            <a:avLst/>
          </a:prstGeom>
        </p:spPr>
        <p:txBody>
          <a:bodyPr lIns="0" tIns="0" rIns="0" bIns="0" rtlCol="0" anchor="t">
            <a:spAutoFit/>
          </a:bodyPr>
          <a:lstStyle/>
          <a:p>
            <a:pPr algn="l">
              <a:lnSpc>
                <a:spcPts val="4199"/>
              </a:lnSpc>
            </a:pPr>
            <a:r>
              <a:rPr lang="en-US" sz="2799" b="1">
                <a:solidFill>
                  <a:srgbClr val="FFFFFF"/>
                </a:solidFill>
                <a:latin typeface="Aileron Bold"/>
                <a:ea typeface="Aileron Bold"/>
                <a:cs typeface="Aileron Bold"/>
                <a:sym typeface="Aileron Bold"/>
              </a:rPr>
              <a:t>Key Features:</a:t>
            </a:r>
          </a:p>
        </p:txBody>
      </p:sp>
      <p:sp>
        <p:nvSpPr>
          <p:cNvPr id="1048806" name="TextBox 7"/>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18</a:t>
            </a:r>
          </a:p>
        </p:txBody>
      </p:sp>
      <p:sp>
        <p:nvSpPr>
          <p:cNvPr id="1048807" name="TextBox 5"/>
          <p:cNvSpPr txBox="1"/>
          <p:nvPr/>
        </p:nvSpPr>
        <p:spPr>
          <a:xfrm>
            <a:off x="4067705" y="2292268"/>
            <a:ext cx="9601796" cy="4582614"/>
          </a:xfrm>
          <a:prstGeom prst="rect">
            <a:avLst/>
          </a:prstGeom>
        </p:spPr>
        <p:txBody>
          <a:bodyPr lIns="50800" tIns="50800" rIns="50800" bIns="50800" rtlCol="0" anchor="ctr"/>
          <a:lstStyle/>
          <a:p>
            <a:pPr algn="ctr">
              <a:lnSpc>
                <a:spcPts val="2659"/>
              </a:lnSpc>
              <a:spcBef>
                <a:spcPct val="0"/>
              </a:spcBef>
            </a:pPr>
            <a:endParaRPr/>
          </a:p>
        </p:txBody>
      </p:sp>
      <p:grpSp>
        <p:nvGrpSpPr>
          <p:cNvPr id="100" name="Group 10"/>
          <p:cNvGrpSpPr/>
          <p:nvPr/>
        </p:nvGrpSpPr>
        <p:grpSpPr>
          <a:xfrm>
            <a:off x="609600" y="2761867"/>
            <a:ext cx="6205299" cy="4700654"/>
            <a:chOff x="0" y="0"/>
            <a:chExt cx="1208608" cy="947083"/>
          </a:xfrm>
        </p:grpSpPr>
        <p:sp>
          <p:nvSpPr>
            <p:cNvPr id="1048808" name="Freeform 12"/>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809" name="TextBox 13"/>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810" name="Rectangle 5"/>
          <p:cNvSpPr/>
          <p:nvPr/>
        </p:nvSpPr>
        <p:spPr>
          <a:xfrm>
            <a:off x="148698" y="3763656"/>
            <a:ext cx="7011341" cy="3108543"/>
          </a:xfrm>
          <a:prstGeom prst="rect">
            <a:avLst/>
          </a:prstGeom>
        </p:spPr>
        <p:txBody>
          <a:bodyPr wrap="square">
            <a:spAutoFit/>
          </a:bodyPr>
          <a:lstStyle/>
          <a:p>
            <a:pPr algn="ctr"/>
            <a:r>
              <a:rPr lang="en-US" sz="2800" b="1" dirty="0">
                <a:solidFill>
                  <a:schemeClr val="bg1"/>
                </a:solidFill>
                <a:latin typeface="Arimo" panose="020B0604020202020204" charset="0"/>
                <a:ea typeface="Arimo" panose="020B0604020202020204" charset="0"/>
                <a:cs typeface="Arimo" panose="020B0604020202020204" charset="0"/>
              </a:rPr>
              <a:t>What’s Broker???</a:t>
            </a:r>
          </a:p>
          <a:p>
            <a:pPr algn="ctr"/>
            <a:r>
              <a:rPr lang="en-US" sz="2800" dirty="0">
                <a:solidFill>
                  <a:schemeClr val="bg1"/>
                </a:solidFill>
                <a:latin typeface="Arimo" panose="020B0604020202020204" charset="0"/>
                <a:ea typeface="Arimo" panose="020B0604020202020204" charset="0"/>
                <a:cs typeface="Arimo" panose="020B0604020202020204" charset="0"/>
              </a:rPr>
              <a:t>Receives messages from publishers</a:t>
            </a:r>
          </a:p>
          <a:p>
            <a:pPr algn="ctr"/>
            <a:r>
              <a:rPr lang="en-US" sz="2800" dirty="0">
                <a:solidFill>
                  <a:schemeClr val="bg1"/>
                </a:solidFill>
                <a:latin typeface="Arimo" panose="020B0604020202020204" charset="0"/>
                <a:ea typeface="Arimo" panose="020B0604020202020204" charset="0"/>
                <a:cs typeface="Arimo" panose="020B0604020202020204" charset="0"/>
              </a:rPr>
              <a:t>Stores and manages topics </a:t>
            </a:r>
          </a:p>
          <a:p>
            <a:pPr algn="ctr"/>
            <a:r>
              <a:rPr lang="en-US" sz="2800" dirty="0">
                <a:solidFill>
                  <a:schemeClr val="bg1"/>
                </a:solidFill>
                <a:latin typeface="Arimo" panose="020B0604020202020204" charset="0"/>
                <a:ea typeface="Arimo" panose="020B0604020202020204" charset="0"/>
                <a:cs typeface="Arimo" panose="020B0604020202020204" charset="0"/>
              </a:rPr>
              <a:t>Send messages to subscribers </a:t>
            </a:r>
          </a:p>
          <a:p>
            <a:pPr algn="ctr"/>
            <a:r>
              <a:rPr lang="en-US" sz="2800" dirty="0">
                <a:solidFill>
                  <a:schemeClr val="bg1"/>
                </a:solidFill>
                <a:latin typeface="Arimo" panose="020B0604020202020204" charset="0"/>
                <a:ea typeface="Arimo" panose="020B0604020202020204" charset="0"/>
                <a:cs typeface="Arimo" panose="020B0604020202020204" charset="0"/>
              </a:rPr>
              <a:t>Ensures reliability using QOS </a:t>
            </a:r>
          </a:p>
          <a:p>
            <a:pPr algn="ctr"/>
            <a:r>
              <a:rPr lang="en-US" sz="2800" dirty="0">
                <a:solidFill>
                  <a:schemeClr val="bg1"/>
                </a:solidFill>
                <a:latin typeface="Arimo" panose="020B0604020202020204" charset="0"/>
                <a:ea typeface="Arimo" panose="020B0604020202020204" charset="0"/>
                <a:cs typeface="Arimo" panose="020B0604020202020204" charset="0"/>
              </a:rPr>
              <a:t>Handle connections </a:t>
            </a:r>
          </a:p>
          <a:p>
            <a:pPr algn="ctr"/>
            <a:endParaRPr lang="en-US" sz="2800" dirty="0"/>
          </a:p>
        </p:txBody>
      </p:sp>
      <p:grpSp>
        <p:nvGrpSpPr>
          <p:cNvPr id="101" name="Group 14"/>
          <p:cNvGrpSpPr/>
          <p:nvPr/>
        </p:nvGrpSpPr>
        <p:grpSpPr>
          <a:xfrm>
            <a:off x="11886576" y="2334845"/>
            <a:ext cx="5851788" cy="4403380"/>
            <a:chOff x="0" y="0"/>
            <a:chExt cx="1208608" cy="947083"/>
          </a:xfrm>
        </p:grpSpPr>
        <p:sp>
          <p:nvSpPr>
            <p:cNvPr id="1048811" name="Freeform 15"/>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812" name="TextBox 16"/>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813" name="Rectangle 17"/>
          <p:cNvSpPr/>
          <p:nvPr/>
        </p:nvSpPr>
        <p:spPr>
          <a:xfrm>
            <a:off x="11638594" y="3468135"/>
            <a:ext cx="5851789" cy="2677656"/>
          </a:xfrm>
          <a:prstGeom prst="rect">
            <a:avLst/>
          </a:prstGeom>
        </p:spPr>
        <p:txBody>
          <a:bodyPr wrap="square">
            <a:spAutoFit/>
          </a:bodyPr>
          <a:lstStyle/>
          <a:p>
            <a:pPr algn="ctr"/>
            <a:r>
              <a:rPr lang="en-US" sz="2800" b="1" dirty="0">
                <a:solidFill>
                  <a:schemeClr val="bg1"/>
                </a:solidFill>
                <a:latin typeface="Arimo" panose="020B0604020202020204" charset="0"/>
                <a:ea typeface="Arimo" panose="020B0604020202020204" charset="0"/>
                <a:cs typeface="Arimo" panose="020B0604020202020204" charset="0"/>
              </a:rPr>
              <a:t>Why </a:t>
            </a:r>
            <a:r>
              <a:rPr lang="en-US" sz="2800" b="1" dirty="0" err="1">
                <a:solidFill>
                  <a:schemeClr val="bg1"/>
                </a:solidFill>
                <a:latin typeface="Arimo" panose="020B0604020202020204" charset="0"/>
                <a:ea typeface="Arimo" panose="020B0604020202020204" charset="0"/>
                <a:cs typeface="Arimo" panose="020B0604020202020204" charset="0"/>
              </a:rPr>
              <a:t>HiveMQ</a:t>
            </a:r>
            <a:r>
              <a:rPr lang="en-US" sz="2800" b="1" dirty="0">
                <a:solidFill>
                  <a:schemeClr val="bg1"/>
                </a:solidFill>
                <a:latin typeface="Arimo" panose="020B0604020202020204" charset="0"/>
                <a:ea typeface="Arimo" panose="020B0604020202020204" charset="0"/>
                <a:cs typeface="Arimo" panose="020B0604020202020204" charset="0"/>
              </a:rPr>
              <a:t>???</a:t>
            </a:r>
          </a:p>
          <a:p>
            <a:pPr algn="ctr"/>
            <a:r>
              <a:rPr lang="en-US" sz="2800" dirty="0">
                <a:solidFill>
                  <a:schemeClr val="bg1"/>
                </a:solidFill>
                <a:latin typeface="Arimo" panose="020B0604020202020204" charset="0"/>
                <a:ea typeface="Arimo" panose="020B0604020202020204" charset="0"/>
                <a:cs typeface="Arimo" panose="020B0604020202020204" charset="0"/>
              </a:rPr>
              <a:t>Reliable  &amp; Scalable </a:t>
            </a:r>
            <a:br>
              <a:rPr lang="en-US" sz="2800" dirty="0">
                <a:solidFill>
                  <a:schemeClr val="bg1"/>
                </a:solidFill>
                <a:latin typeface="Arimo" panose="020B0604020202020204" charset="0"/>
                <a:ea typeface="Arimo" panose="020B0604020202020204" charset="0"/>
                <a:cs typeface="Arimo" panose="020B0604020202020204" charset="0"/>
              </a:rPr>
            </a:br>
            <a:r>
              <a:rPr lang="en-US" sz="2800" dirty="0">
                <a:solidFill>
                  <a:schemeClr val="bg1"/>
                </a:solidFill>
                <a:latin typeface="Arimo" panose="020B0604020202020204" charset="0"/>
                <a:ea typeface="Arimo" panose="020B0604020202020204" charset="0"/>
                <a:cs typeface="Arimo" panose="020B0604020202020204" charset="0"/>
              </a:rPr>
              <a:t>Supports MQTT 3.1 , 3.11 and 5 </a:t>
            </a:r>
          </a:p>
          <a:p>
            <a:pPr algn="ctr"/>
            <a:r>
              <a:rPr lang="en-US" sz="2800" dirty="0">
                <a:solidFill>
                  <a:schemeClr val="bg1"/>
                </a:solidFill>
                <a:latin typeface="Arimo" panose="020B0604020202020204" charset="0"/>
                <a:ea typeface="Arimo" panose="020B0604020202020204" charset="0"/>
                <a:cs typeface="Arimo" panose="020B0604020202020204" charset="0"/>
              </a:rPr>
              <a:t>Secure : TLS encryption </a:t>
            </a:r>
          </a:p>
          <a:p>
            <a:pPr algn="ctr"/>
            <a:r>
              <a:rPr lang="en-US" sz="2800" dirty="0">
                <a:solidFill>
                  <a:schemeClr val="bg1"/>
                </a:solidFill>
                <a:latin typeface="Arimo" panose="020B0604020202020204" charset="0"/>
                <a:ea typeface="Arimo" panose="020B0604020202020204" charset="0"/>
                <a:cs typeface="Arimo" panose="020B0604020202020204" charset="0"/>
              </a:rPr>
              <a:t>Easy integration </a:t>
            </a:r>
          </a:p>
          <a:p>
            <a:pPr algn="ctr"/>
            <a:endParaRPr lang="en-US" sz="2800" dirty="0"/>
          </a:p>
        </p:txBody>
      </p:sp>
      <p:pic>
        <p:nvPicPr>
          <p:cNvPr id="2" name="Google Shape;211;p21" descr="image.png">
            <a:extLst>
              <a:ext uri="{FF2B5EF4-FFF2-40B4-BE49-F238E27FC236}">
                <a16:creationId xmlns:a16="http://schemas.microsoft.com/office/drawing/2014/main" id="{27CA3F02-A3A8-AC24-E64A-7597DBEDD66E}"/>
              </a:ext>
            </a:extLst>
          </p:cNvPr>
          <p:cNvPicPr preferRelativeResize="0"/>
          <p:nvPr/>
        </p:nvPicPr>
        <p:blipFill rotWithShape="1">
          <a:blip r:embed="rId5">
            <a:alphaModFix/>
          </a:blip>
          <a:srcRect l="35638" r="34065" b="23647"/>
          <a:stretch/>
        </p:blipFill>
        <p:spPr>
          <a:xfrm>
            <a:off x="7543774" y="1410685"/>
            <a:ext cx="3584189" cy="43801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7" name="Freeform 2"/>
          <p:cNvSpPr/>
          <p:nvPr/>
        </p:nvSpPr>
        <p:spPr>
          <a:xfrm>
            <a:off x="-101160" y="1816376"/>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818" name="Freeform 7"/>
          <p:cNvSpPr/>
          <p:nvPr/>
        </p:nvSpPr>
        <p:spPr>
          <a:xfrm>
            <a:off x="8269117" y="8427219"/>
            <a:ext cx="2878193" cy="1470495"/>
          </a:xfrm>
          <a:custGeom>
            <a:avLst/>
            <a:gdLst/>
            <a:ahLst/>
            <a:cxnLst/>
            <a:rect l="l" t="t" r="r" b="b"/>
            <a:pathLst>
              <a:path w="2878193" h="1470495">
                <a:moveTo>
                  <a:pt x="0" y="0"/>
                </a:moveTo>
                <a:lnTo>
                  <a:pt x="2878193" y="0"/>
                </a:lnTo>
                <a:lnTo>
                  <a:pt x="2878193" y="1470495"/>
                </a:lnTo>
                <a:lnTo>
                  <a:pt x="0" y="1470495"/>
                </a:lnTo>
                <a:lnTo>
                  <a:pt x="0" y="0"/>
                </a:lnTo>
                <a:close/>
              </a:path>
            </a:pathLst>
          </a:custGeom>
          <a:blipFill>
            <a:blip r:embed="rId4"/>
            <a:stretch>
              <a:fillRect/>
            </a:stretch>
          </a:blipFill>
        </p:spPr>
        <p:txBody>
          <a:bodyPr/>
          <a:lstStyle/>
          <a:p>
            <a:endParaRPr lang="en-US"/>
          </a:p>
        </p:txBody>
      </p:sp>
      <p:sp>
        <p:nvSpPr>
          <p:cNvPr id="1048819" name="TextBox 9"/>
          <p:cNvSpPr txBox="1"/>
          <p:nvPr/>
        </p:nvSpPr>
        <p:spPr>
          <a:xfrm>
            <a:off x="914400" y="890984"/>
            <a:ext cx="14401800" cy="884858"/>
          </a:xfrm>
          <a:prstGeom prst="rect">
            <a:avLst/>
          </a:prstGeom>
        </p:spPr>
        <p:txBody>
          <a:bodyPr wrap="square"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Subscriber (Actuators)</a:t>
            </a:r>
          </a:p>
        </p:txBody>
      </p:sp>
      <p:sp>
        <p:nvSpPr>
          <p:cNvPr id="1048820" name="TextBox 12"/>
          <p:cNvSpPr txBox="1"/>
          <p:nvPr/>
        </p:nvSpPr>
        <p:spPr>
          <a:xfrm>
            <a:off x="10936095" y="2292268"/>
            <a:ext cx="5466813" cy="493395"/>
          </a:xfrm>
          <a:prstGeom prst="rect">
            <a:avLst/>
          </a:prstGeom>
        </p:spPr>
        <p:txBody>
          <a:bodyPr lIns="0" tIns="0" rIns="0" bIns="0" rtlCol="0" anchor="t">
            <a:spAutoFit/>
          </a:bodyPr>
          <a:lstStyle/>
          <a:p>
            <a:pPr algn="l">
              <a:lnSpc>
                <a:spcPts val="4199"/>
              </a:lnSpc>
            </a:pPr>
            <a:r>
              <a:rPr lang="en-US" sz="2799" b="1">
                <a:solidFill>
                  <a:srgbClr val="FFFFFF"/>
                </a:solidFill>
                <a:latin typeface="Aileron Bold"/>
                <a:ea typeface="Aileron Bold"/>
                <a:cs typeface="Aileron Bold"/>
                <a:sym typeface="Aileron Bold"/>
              </a:rPr>
              <a:t>Key Features:</a:t>
            </a:r>
          </a:p>
        </p:txBody>
      </p:sp>
      <p:sp>
        <p:nvSpPr>
          <p:cNvPr id="1048821" name="TextBox 7"/>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19</a:t>
            </a:r>
          </a:p>
        </p:txBody>
      </p:sp>
      <p:sp>
        <p:nvSpPr>
          <p:cNvPr id="1048822" name="TextBox 5"/>
          <p:cNvSpPr txBox="1"/>
          <p:nvPr/>
        </p:nvSpPr>
        <p:spPr>
          <a:xfrm>
            <a:off x="4067705" y="2292268"/>
            <a:ext cx="9601796" cy="4582614"/>
          </a:xfrm>
          <a:prstGeom prst="rect">
            <a:avLst/>
          </a:prstGeom>
        </p:spPr>
        <p:txBody>
          <a:bodyPr lIns="50800" tIns="50800" rIns="50800" bIns="50800" rtlCol="0" anchor="ctr"/>
          <a:lstStyle/>
          <a:p>
            <a:pPr algn="ctr">
              <a:lnSpc>
                <a:spcPts val="2659"/>
              </a:lnSpc>
              <a:spcBef>
                <a:spcPct val="0"/>
              </a:spcBef>
            </a:pPr>
            <a:endParaRPr/>
          </a:p>
        </p:txBody>
      </p:sp>
      <p:pic>
        <p:nvPicPr>
          <p:cNvPr id="2097172" name="Google Shape;211;p21" descr="image.png"/>
          <p:cNvPicPr preferRelativeResize="0">
            <a:picLocks/>
          </p:cNvPicPr>
          <p:nvPr/>
        </p:nvPicPr>
        <p:blipFill rotWithShape="1">
          <a:blip r:embed="rId5">
            <a:alphaModFix/>
          </a:blip>
          <a:srcRect l="63024" b="14565"/>
          <a:stretch>
            <a:fillRect/>
          </a:stretch>
        </p:blipFill>
        <p:spPr>
          <a:xfrm>
            <a:off x="13669501" y="-63855"/>
            <a:ext cx="4374228" cy="4901167"/>
          </a:xfrm>
          <a:prstGeom prst="rect">
            <a:avLst/>
          </a:prstGeom>
          <a:noFill/>
          <a:ln>
            <a:noFill/>
          </a:ln>
        </p:spPr>
      </p:pic>
      <p:grpSp>
        <p:nvGrpSpPr>
          <p:cNvPr id="105" name="Group 10"/>
          <p:cNvGrpSpPr/>
          <p:nvPr/>
        </p:nvGrpSpPr>
        <p:grpSpPr>
          <a:xfrm>
            <a:off x="768986" y="2716027"/>
            <a:ext cx="5114859" cy="3519649"/>
            <a:chOff x="0" y="0"/>
            <a:chExt cx="1208608" cy="947083"/>
          </a:xfrm>
        </p:grpSpPr>
        <p:sp>
          <p:nvSpPr>
            <p:cNvPr id="1048823" name="Freeform 12"/>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824" name="TextBox 13"/>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825" name="Rectangle 5"/>
          <p:cNvSpPr/>
          <p:nvPr/>
        </p:nvSpPr>
        <p:spPr>
          <a:xfrm>
            <a:off x="627183" y="3382018"/>
            <a:ext cx="5114859" cy="1815882"/>
          </a:xfrm>
          <a:prstGeom prst="rect">
            <a:avLst/>
          </a:prstGeom>
        </p:spPr>
        <p:txBody>
          <a:bodyPr wrap="square">
            <a:spAutoFit/>
          </a:bodyPr>
          <a:lstStyle/>
          <a:p>
            <a:pPr algn="ctr"/>
            <a:r>
              <a:rPr lang="en-US" sz="2800" b="1" dirty="0">
                <a:solidFill>
                  <a:schemeClr val="bg1"/>
                </a:solidFill>
                <a:latin typeface="Arimo" panose="020B0604020202020204" charset="0"/>
                <a:ea typeface="Arimo" panose="020B0604020202020204" charset="0"/>
                <a:cs typeface="Arimo" panose="020B0604020202020204" charset="0"/>
              </a:rPr>
              <a:t>What’s a Subscriber????</a:t>
            </a:r>
          </a:p>
          <a:p>
            <a:pPr algn="ctr"/>
            <a:r>
              <a:rPr lang="en-US" sz="2800" dirty="0">
                <a:solidFill>
                  <a:schemeClr val="bg1"/>
                </a:solidFill>
                <a:latin typeface="Arimo" panose="020B0604020202020204" charset="0"/>
                <a:ea typeface="Arimo" panose="020B0604020202020204" charset="0"/>
                <a:cs typeface="Arimo" panose="020B0604020202020204" charset="0"/>
              </a:rPr>
              <a:t>A device or software that receives messages from the MQTT broker </a:t>
            </a:r>
          </a:p>
        </p:txBody>
      </p:sp>
      <p:grpSp>
        <p:nvGrpSpPr>
          <p:cNvPr id="106" name="Group 17"/>
          <p:cNvGrpSpPr/>
          <p:nvPr/>
        </p:nvGrpSpPr>
        <p:grpSpPr>
          <a:xfrm>
            <a:off x="9553963" y="4526820"/>
            <a:ext cx="7021139" cy="4314683"/>
            <a:chOff x="-64316" y="-38100"/>
            <a:chExt cx="1272924" cy="985183"/>
          </a:xfrm>
        </p:grpSpPr>
        <p:sp>
          <p:nvSpPr>
            <p:cNvPr id="1048826" name="Freeform 18"/>
            <p:cNvSpPr/>
            <p:nvPr/>
          </p:nvSpPr>
          <p:spPr>
            <a:xfrm>
              <a:off x="-64316" y="-19726"/>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dirty="0"/>
            </a:p>
          </p:txBody>
        </p:sp>
        <p:sp>
          <p:nvSpPr>
            <p:cNvPr id="1048827" name="TextBox 19"/>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828" name="Rectangle 20"/>
          <p:cNvSpPr/>
          <p:nvPr/>
        </p:nvSpPr>
        <p:spPr>
          <a:xfrm>
            <a:off x="10131413" y="5043775"/>
            <a:ext cx="5253466" cy="3539430"/>
          </a:xfrm>
          <a:prstGeom prst="rect">
            <a:avLst/>
          </a:prstGeom>
        </p:spPr>
        <p:txBody>
          <a:bodyPr wrap="square">
            <a:spAutoFit/>
          </a:bodyPr>
          <a:lstStyle/>
          <a:p>
            <a:pPr algn="ctr"/>
            <a:r>
              <a:rPr lang="en-US" sz="2800" dirty="0">
                <a:solidFill>
                  <a:schemeClr val="bg1"/>
                </a:solidFill>
                <a:latin typeface="Arimo" panose="020B0604020202020204" charset="0"/>
                <a:ea typeface="Arimo" panose="020B0604020202020204" charset="0"/>
                <a:cs typeface="Arimo" panose="020B0604020202020204" charset="0"/>
              </a:rPr>
              <a:t>Subscribers are the controllers or actuators ( Traffic light )</a:t>
            </a:r>
          </a:p>
          <a:p>
            <a:pPr algn="ctr"/>
            <a:endParaRPr lang="en-US" sz="2800" dirty="0">
              <a:solidFill>
                <a:schemeClr val="bg1"/>
              </a:solidFill>
              <a:latin typeface="Arimo" panose="020B0604020202020204" charset="0"/>
              <a:ea typeface="Arimo" panose="020B0604020202020204" charset="0"/>
              <a:cs typeface="Arimo" panose="020B0604020202020204" charset="0"/>
            </a:endParaRPr>
          </a:p>
          <a:p>
            <a:pPr algn="ctr"/>
            <a:r>
              <a:rPr lang="en-US" sz="2800" dirty="0">
                <a:solidFill>
                  <a:schemeClr val="bg1"/>
                </a:solidFill>
                <a:latin typeface="Arimo" panose="020B0604020202020204" charset="0"/>
                <a:ea typeface="Arimo" panose="020B0604020202020204" charset="0"/>
                <a:cs typeface="Arimo" panose="020B0604020202020204" charset="0"/>
              </a:rPr>
              <a:t>They receive data from sensors via </a:t>
            </a:r>
            <a:r>
              <a:rPr lang="en-US" sz="2800" dirty="0" err="1">
                <a:solidFill>
                  <a:schemeClr val="bg1"/>
                </a:solidFill>
                <a:latin typeface="Arimo" panose="020B0604020202020204" charset="0"/>
                <a:ea typeface="Arimo" panose="020B0604020202020204" charset="0"/>
                <a:cs typeface="Arimo" panose="020B0604020202020204" charset="0"/>
              </a:rPr>
              <a:t>HiveMQ</a:t>
            </a:r>
            <a:r>
              <a:rPr lang="en-US" sz="2800" dirty="0">
                <a:solidFill>
                  <a:schemeClr val="bg1"/>
                </a:solidFill>
                <a:latin typeface="Arimo" panose="020B0604020202020204" charset="0"/>
                <a:ea typeface="Arimo" panose="020B0604020202020204" charset="0"/>
                <a:cs typeface="Arimo" panose="020B0604020202020204" charset="0"/>
              </a:rPr>
              <a:t> to take action</a:t>
            </a:r>
          </a:p>
          <a:p>
            <a:pPr algn="ctr"/>
            <a:r>
              <a:rPr lang="en-US" sz="2800" dirty="0">
                <a:solidFill>
                  <a:schemeClr val="bg1"/>
                </a:solidFill>
                <a:latin typeface="Arimo" panose="020B0604020202020204" charset="0"/>
                <a:ea typeface="Arimo" panose="020B0604020202020204" charset="0"/>
                <a:cs typeface="Arimo" panose="020B0604020202020204" charset="0"/>
              </a:rPr>
              <a:t>( Change light timing based on vehicle count) </a:t>
            </a:r>
          </a:p>
          <a:p>
            <a:pPr algn="ctr"/>
            <a:endParaRPr lang="en-US" sz="2800" dirty="0">
              <a:solidFill>
                <a:schemeClr val="bg1"/>
              </a:solidFill>
              <a:latin typeface="Arimo" panose="020B0604020202020204" charset="0"/>
              <a:ea typeface="Arimo" panose="020B0604020202020204" charset="0"/>
              <a:cs typeface="Arimo" panose="020B0604020202020204" charset="0"/>
            </a:endParaRPr>
          </a:p>
        </p:txBody>
      </p:sp>
      <p:sp>
        <p:nvSpPr>
          <p:cNvPr id="2" name="Arrow: Right 1">
            <a:extLst>
              <a:ext uri="{FF2B5EF4-FFF2-40B4-BE49-F238E27FC236}">
                <a16:creationId xmlns:a16="http://schemas.microsoft.com/office/drawing/2014/main" id="{40A3070D-3DB5-F68B-DF44-A0DE17F824E9}"/>
              </a:ext>
            </a:extLst>
          </p:cNvPr>
          <p:cNvSpPr/>
          <p:nvPr/>
        </p:nvSpPr>
        <p:spPr>
          <a:xfrm rot="1615609" flipH="1">
            <a:off x="11672222" y="2619966"/>
            <a:ext cx="3427345" cy="1238166"/>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r>
              <a:rPr lang="en-US" dirty="0"/>
              <a:t>I want to receive data from sensor 1 on road 1</a:t>
            </a:r>
          </a:p>
        </p:txBody>
      </p:sp>
      <p:sp>
        <p:nvSpPr>
          <p:cNvPr id="4" name="Arrow: Right 3">
            <a:extLst>
              <a:ext uri="{FF2B5EF4-FFF2-40B4-BE49-F238E27FC236}">
                <a16:creationId xmlns:a16="http://schemas.microsoft.com/office/drawing/2014/main" id="{01C4DA47-6C58-A3F8-EDB4-CECD77D14FC1}"/>
              </a:ext>
            </a:extLst>
          </p:cNvPr>
          <p:cNvSpPr/>
          <p:nvPr/>
        </p:nvSpPr>
        <p:spPr>
          <a:xfrm rot="1199895">
            <a:off x="12863963" y="2018451"/>
            <a:ext cx="2712664" cy="879667"/>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rtl="0"/>
            <a:r>
              <a:rPr lang="en-US"/>
              <a:t>traffic/road1/sensor1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94" name="Freeform 2"/>
          <p:cNvSpPr/>
          <p:nvPr/>
        </p:nvSpPr>
        <p:spPr>
          <a:xfrm>
            <a:off x="-3220" y="25770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595" name="Rounded Rectangle 14"/>
          <p:cNvSpPr/>
          <p:nvPr/>
        </p:nvSpPr>
        <p:spPr>
          <a:xfrm>
            <a:off x="838200" y="2400300"/>
            <a:ext cx="8229600" cy="5486400"/>
          </a:xfrm>
          <a:prstGeom prst="roundRect">
            <a:avLst/>
          </a:prstGeom>
          <a:solidFill>
            <a:srgbClr val="F99C70"/>
          </a:solidFill>
          <a:ln>
            <a:solidFill>
              <a:srgbClr val="F99C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96" name="Freeform 3"/>
          <p:cNvSpPr/>
          <p:nvPr/>
        </p:nvSpPr>
        <p:spPr>
          <a:xfrm>
            <a:off x="9569898" y="718873"/>
            <a:ext cx="8234131" cy="7904766"/>
          </a:xfrm>
          <a:custGeom>
            <a:avLst/>
            <a:gdLst/>
            <a:ahLst/>
            <a:cxnLst/>
            <a:rect l="l" t="t" r="r" b="b"/>
            <a:pathLst>
              <a:path w="8234131" h="7904766">
                <a:moveTo>
                  <a:pt x="0" y="0"/>
                </a:moveTo>
                <a:lnTo>
                  <a:pt x="8234132" y="0"/>
                </a:lnTo>
                <a:lnTo>
                  <a:pt x="8234132" y="7904766"/>
                </a:lnTo>
                <a:lnTo>
                  <a:pt x="0" y="7904766"/>
                </a:lnTo>
                <a:lnTo>
                  <a:pt x="0" y="0"/>
                </a:lnTo>
                <a:close/>
              </a:path>
            </a:pathLst>
          </a:custGeom>
          <a:blipFill>
            <a:blip r:embed="rId4"/>
            <a:stretch>
              <a:fillRect/>
            </a:stretch>
          </a:blipFill>
        </p:spPr>
        <p:txBody>
          <a:bodyPr/>
          <a:lstStyle/>
          <a:p>
            <a:endParaRPr lang="en-US"/>
          </a:p>
        </p:txBody>
      </p:sp>
      <p:sp>
        <p:nvSpPr>
          <p:cNvPr id="1048597" name="TextBox 6"/>
          <p:cNvSpPr txBox="1"/>
          <p:nvPr/>
        </p:nvSpPr>
        <p:spPr>
          <a:xfrm>
            <a:off x="8450633" y="4265353"/>
            <a:ext cx="6853752" cy="4358286"/>
          </a:xfrm>
          <a:prstGeom prst="rect">
            <a:avLst/>
          </a:prstGeom>
        </p:spPr>
        <p:txBody>
          <a:bodyPr lIns="50800" tIns="50800" rIns="50800" bIns="50800" rtlCol="0" anchor="ctr"/>
          <a:lstStyle/>
          <a:p>
            <a:pPr algn="ctr">
              <a:lnSpc>
                <a:spcPts val="2659"/>
              </a:lnSpc>
              <a:spcBef>
                <a:spcPct val="0"/>
              </a:spcBef>
            </a:pPr>
            <a:endParaRPr/>
          </a:p>
        </p:txBody>
      </p:sp>
      <p:sp>
        <p:nvSpPr>
          <p:cNvPr id="1048598" name="Freeform 7"/>
          <p:cNvSpPr/>
          <p:nvPr/>
        </p:nvSpPr>
        <p:spPr>
          <a:xfrm>
            <a:off x="8269117" y="8427219"/>
            <a:ext cx="2878193" cy="1470495"/>
          </a:xfrm>
          <a:custGeom>
            <a:avLst/>
            <a:gdLst/>
            <a:ahLst/>
            <a:cxnLst/>
            <a:rect l="l" t="t" r="r" b="b"/>
            <a:pathLst>
              <a:path w="2878193" h="1470495">
                <a:moveTo>
                  <a:pt x="0" y="0"/>
                </a:moveTo>
                <a:lnTo>
                  <a:pt x="2878193" y="0"/>
                </a:lnTo>
                <a:lnTo>
                  <a:pt x="2878193" y="1470495"/>
                </a:lnTo>
                <a:lnTo>
                  <a:pt x="0" y="1470495"/>
                </a:lnTo>
                <a:lnTo>
                  <a:pt x="0" y="0"/>
                </a:lnTo>
                <a:close/>
              </a:path>
            </a:pathLst>
          </a:custGeom>
          <a:blipFill>
            <a:blip r:embed="rId5"/>
            <a:stretch>
              <a:fillRect/>
            </a:stretch>
          </a:blipFill>
        </p:spPr>
        <p:txBody>
          <a:bodyPr/>
          <a:lstStyle/>
          <a:p>
            <a:endParaRPr lang="en-US"/>
          </a:p>
        </p:txBody>
      </p:sp>
      <p:sp>
        <p:nvSpPr>
          <p:cNvPr id="1048599" name="Freeform 8"/>
          <p:cNvSpPr/>
          <p:nvPr/>
        </p:nvSpPr>
        <p:spPr>
          <a:xfrm>
            <a:off x="15304385" y="7604085"/>
            <a:ext cx="2983615" cy="2978190"/>
          </a:xfrm>
          <a:custGeom>
            <a:avLst/>
            <a:gdLst/>
            <a:ahLst/>
            <a:cxnLst/>
            <a:rect l="l" t="t" r="r" b="b"/>
            <a:pathLst>
              <a:path w="2983615" h="2978190">
                <a:moveTo>
                  <a:pt x="0" y="0"/>
                </a:moveTo>
                <a:lnTo>
                  <a:pt x="2983615" y="0"/>
                </a:lnTo>
                <a:lnTo>
                  <a:pt x="2983615" y="2978190"/>
                </a:lnTo>
                <a:lnTo>
                  <a:pt x="0" y="2978190"/>
                </a:lnTo>
                <a:lnTo>
                  <a:pt x="0" y="0"/>
                </a:lnTo>
                <a:close/>
              </a:path>
            </a:pathLst>
          </a:custGeom>
          <a:blipFill>
            <a:blip r:embed="rId6"/>
            <a:stretch>
              <a:fillRect/>
            </a:stretch>
          </a:blipFill>
        </p:spPr>
        <p:txBody>
          <a:bodyPr/>
          <a:lstStyle/>
          <a:p>
            <a:endParaRPr lang="en-US"/>
          </a:p>
        </p:txBody>
      </p:sp>
      <p:sp>
        <p:nvSpPr>
          <p:cNvPr id="1048600" name="TextBox 9"/>
          <p:cNvSpPr txBox="1"/>
          <p:nvPr/>
        </p:nvSpPr>
        <p:spPr>
          <a:xfrm>
            <a:off x="1077072" y="1205540"/>
            <a:ext cx="8631141" cy="884858"/>
          </a:xfrm>
          <a:prstGeom prst="rect">
            <a:avLst/>
          </a:prstGeom>
        </p:spPr>
        <p:txBody>
          <a:bodyPr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Plan</a:t>
            </a:r>
          </a:p>
        </p:txBody>
      </p:sp>
      <p:sp>
        <p:nvSpPr>
          <p:cNvPr id="1048601" name="TextBox 13"/>
          <p:cNvSpPr txBox="1"/>
          <p:nvPr/>
        </p:nvSpPr>
        <p:spPr>
          <a:xfrm>
            <a:off x="1018185" y="2580821"/>
            <a:ext cx="8610600" cy="5234940"/>
          </a:xfrm>
          <a:prstGeom prst="rect">
            <a:avLst/>
          </a:prstGeom>
          <a:noFill/>
        </p:spPr>
        <p:txBody>
          <a:bodyPr wrap="square" rtlCol="0">
            <a:spAutoFit/>
          </a:bodyPr>
          <a:lstStyle/>
          <a:p>
            <a:pPr marL="571500" indent="-571500">
              <a:buFont typeface="Wingdings" panose="05000000000000000000" pitchFamily="2" charset="2"/>
              <a:buChar char="§"/>
            </a:pPr>
            <a:r>
              <a:rPr lang="en-US" sz="3600" dirty="0">
                <a:solidFill>
                  <a:schemeClr val="bg1"/>
                </a:solidFill>
                <a:latin typeface="Arimo" panose="020B0604020202020204" charset="0"/>
                <a:ea typeface="Arimo" panose="020B0604020202020204" charset="0"/>
                <a:cs typeface="Arimo" panose="020B0604020202020204" charset="0"/>
              </a:rPr>
              <a:t>Introduction</a:t>
            </a:r>
          </a:p>
          <a:p>
            <a:pPr marL="571500" indent="-571500">
              <a:buFont typeface="Wingdings" panose="05000000000000000000" pitchFamily="2" charset="2"/>
              <a:buChar char="§"/>
            </a:pPr>
            <a:r>
              <a:rPr lang="en-US" sz="3600" dirty="0">
                <a:solidFill>
                  <a:schemeClr val="bg1"/>
                </a:solidFill>
                <a:latin typeface="Arimo" panose="020B0604020202020204" charset="0"/>
                <a:ea typeface="Arimo" panose="020B0604020202020204" charset="0"/>
                <a:cs typeface="Arimo" panose="020B0604020202020204" charset="0"/>
              </a:rPr>
              <a:t>Challenges</a:t>
            </a:r>
          </a:p>
          <a:p>
            <a:pPr marL="571500" indent="-571500">
              <a:buFont typeface="Wingdings" panose="05000000000000000000" pitchFamily="2" charset="2"/>
              <a:buChar char="§"/>
            </a:pPr>
            <a:r>
              <a:rPr lang="en-US" sz="3600" dirty="0">
                <a:solidFill>
                  <a:schemeClr val="bg1"/>
                </a:solidFill>
                <a:latin typeface="Arimo" panose="020B0604020202020204" charset="0"/>
                <a:ea typeface="Arimo" panose="020B0604020202020204" charset="0"/>
                <a:cs typeface="Arimo" panose="020B0604020202020204" charset="0"/>
              </a:rPr>
              <a:t>Traditional traffic control Problems</a:t>
            </a:r>
          </a:p>
          <a:p>
            <a:pPr marL="571500" indent="-571500">
              <a:buFont typeface="Wingdings" panose="05000000000000000000" pitchFamily="2" charset="2"/>
              <a:buChar char="§"/>
            </a:pPr>
            <a:r>
              <a:rPr lang="en-US" sz="3600" dirty="0">
                <a:solidFill>
                  <a:schemeClr val="bg1"/>
                </a:solidFill>
                <a:latin typeface="Arimo" panose="020B0604020202020204" charset="0"/>
                <a:ea typeface="Arimo" panose="020B0604020202020204" charset="0"/>
                <a:cs typeface="Arimo" panose="020B0604020202020204" charset="0"/>
              </a:rPr>
              <a:t>Architecture</a:t>
            </a:r>
          </a:p>
          <a:p>
            <a:pPr marL="2343150" lvl="4" indent="-514350">
              <a:buFont typeface="+mj-lt"/>
              <a:buAutoNum type="arabicPeriod"/>
            </a:pPr>
            <a:r>
              <a:rPr lang="en-US" sz="2800" dirty="0">
                <a:solidFill>
                  <a:schemeClr val="bg1"/>
                </a:solidFill>
                <a:latin typeface="Arimo" panose="020B0604020202020204" charset="0"/>
                <a:ea typeface="Arimo" panose="020B0604020202020204" charset="0"/>
                <a:cs typeface="Arimo" panose="020B0604020202020204" charset="0"/>
              </a:rPr>
              <a:t>perception Layer</a:t>
            </a:r>
          </a:p>
          <a:p>
            <a:pPr marL="2343150" lvl="4" indent="-514350">
              <a:buFont typeface="+mj-lt"/>
              <a:buAutoNum type="arabicPeriod"/>
            </a:pPr>
            <a:r>
              <a:rPr lang="en-US" sz="2800" dirty="0">
                <a:solidFill>
                  <a:schemeClr val="bg1"/>
                </a:solidFill>
                <a:latin typeface="Arimo" panose="020B0604020202020204" charset="0"/>
                <a:ea typeface="Arimo" panose="020B0604020202020204" charset="0"/>
                <a:cs typeface="Arimo" panose="020B0604020202020204" charset="0"/>
              </a:rPr>
              <a:t>Network Layer</a:t>
            </a:r>
          </a:p>
          <a:p>
            <a:pPr marL="2343150" lvl="4" indent="-514350">
              <a:buFont typeface="+mj-lt"/>
              <a:buAutoNum type="arabicPeriod"/>
            </a:pPr>
            <a:r>
              <a:rPr lang="en-US" sz="2800" dirty="0">
                <a:solidFill>
                  <a:schemeClr val="bg1"/>
                </a:solidFill>
                <a:latin typeface="Arimo" panose="020B0604020202020204" charset="0"/>
                <a:ea typeface="Arimo" panose="020B0604020202020204" charset="0"/>
                <a:cs typeface="Arimo" panose="020B0604020202020204" charset="0"/>
              </a:rPr>
              <a:t>Processing Layer</a:t>
            </a:r>
          </a:p>
          <a:p>
            <a:pPr marL="2343150" lvl="4" indent="-514350">
              <a:buFont typeface="+mj-lt"/>
              <a:buAutoNum type="arabicPeriod"/>
            </a:pPr>
            <a:r>
              <a:rPr lang="en-US" sz="2800" dirty="0">
                <a:solidFill>
                  <a:schemeClr val="bg1"/>
                </a:solidFill>
                <a:latin typeface="Arimo" panose="020B0604020202020204" charset="0"/>
                <a:ea typeface="Arimo" panose="020B0604020202020204" charset="0"/>
                <a:cs typeface="Arimo" panose="020B0604020202020204" charset="0"/>
              </a:rPr>
              <a:t>Application Layer</a:t>
            </a:r>
          </a:p>
          <a:p>
            <a:pPr marL="571500" indent="-571500">
              <a:buFont typeface="Wingdings" panose="05000000000000000000" pitchFamily="2" charset="2"/>
              <a:buChar char="§"/>
            </a:pPr>
            <a:r>
              <a:rPr lang="en-US" sz="3600" dirty="0">
                <a:solidFill>
                  <a:schemeClr val="bg1"/>
                </a:solidFill>
                <a:latin typeface="Arimo" panose="020B0604020202020204" charset="0"/>
                <a:ea typeface="Arimo" panose="020B0604020202020204" charset="0"/>
                <a:cs typeface="Arimo" panose="020B0604020202020204" charset="0"/>
              </a:rPr>
              <a:t>Case Study</a:t>
            </a:r>
          </a:p>
          <a:p>
            <a:pPr marL="571500" indent="-571500">
              <a:buFont typeface="Wingdings" panose="05000000000000000000" pitchFamily="2" charset="2"/>
              <a:buChar char="§"/>
            </a:pPr>
            <a:r>
              <a:rPr lang="en-US" sz="3600" dirty="0">
                <a:solidFill>
                  <a:schemeClr val="bg1"/>
                </a:solidFill>
                <a:latin typeface="Arimo" panose="020B0604020202020204" charset="0"/>
                <a:ea typeface="Arimo" panose="020B0604020202020204" charset="0"/>
                <a:cs typeface="Arimo" panose="020B0604020202020204" charset="0"/>
              </a:rPr>
              <a:t>Expected Results</a:t>
            </a:r>
          </a:p>
          <a:p>
            <a:endParaRPr lang="en-US" dirty="0">
              <a:solidFill>
                <a:srgbClr val="F99C70"/>
              </a:solidFill>
            </a:endParaRPr>
          </a:p>
        </p:txBody>
      </p:sp>
      <p:sp>
        <p:nvSpPr>
          <p:cNvPr id="1048602" name="TextBox 3"/>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8601">
                                            <p:txEl>
                                              <p:pRg st="0" end="0"/>
                                            </p:txEl>
                                          </p:spTgt>
                                        </p:tgtEl>
                                        <p:attrNameLst>
                                          <p:attrName>style.visibility</p:attrName>
                                        </p:attrNameLst>
                                      </p:cBhvr>
                                      <p:to>
                                        <p:strVal val="visible"/>
                                      </p:to>
                                    </p:set>
                                    <p:anim calcmode="lin" valueType="num">
                                      <p:cBhvr additive="base">
                                        <p:cTn id="7" dur="500" fill="hold"/>
                                        <p:tgtEl>
                                          <p:spTgt spid="104860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6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48601">
                                            <p:txEl>
                                              <p:pRg st="1" end="1"/>
                                            </p:txEl>
                                          </p:spTgt>
                                        </p:tgtEl>
                                        <p:attrNameLst>
                                          <p:attrName>style.visibility</p:attrName>
                                        </p:attrNameLst>
                                      </p:cBhvr>
                                      <p:to>
                                        <p:strVal val="visible"/>
                                      </p:to>
                                    </p:set>
                                    <p:anim calcmode="lin" valueType="num">
                                      <p:cBhvr additive="base">
                                        <p:cTn id="13" dur="500" fill="hold"/>
                                        <p:tgtEl>
                                          <p:spTgt spid="104860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6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48601">
                                            <p:txEl>
                                              <p:pRg st="2" end="2"/>
                                            </p:txEl>
                                          </p:spTgt>
                                        </p:tgtEl>
                                        <p:attrNameLst>
                                          <p:attrName>style.visibility</p:attrName>
                                        </p:attrNameLst>
                                      </p:cBhvr>
                                      <p:to>
                                        <p:strVal val="visible"/>
                                      </p:to>
                                    </p:set>
                                    <p:anim calcmode="lin" valueType="num">
                                      <p:cBhvr additive="base">
                                        <p:cTn id="19" dur="500" fill="hold"/>
                                        <p:tgtEl>
                                          <p:spTgt spid="104860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48601">
                                            <p:txEl>
                                              <p:pRg st="3" end="3"/>
                                            </p:txEl>
                                          </p:spTgt>
                                        </p:tgtEl>
                                        <p:attrNameLst>
                                          <p:attrName>style.visibility</p:attrName>
                                        </p:attrNameLst>
                                      </p:cBhvr>
                                      <p:to>
                                        <p:strVal val="visible"/>
                                      </p:to>
                                    </p:set>
                                    <p:anim calcmode="lin" valueType="num">
                                      <p:cBhvr additive="base">
                                        <p:cTn id="25" dur="500" fill="hold"/>
                                        <p:tgtEl>
                                          <p:spTgt spid="104860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6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048601">
                                            <p:txEl>
                                              <p:pRg st="4" end="4"/>
                                            </p:txEl>
                                          </p:spTgt>
                                        </p:tgtEl>
                                        <p:attrNameLst>
                                          <p:attrName>style.visibility</p:attrName>
                                        </p:attrNameLst>
                                      </p:cBhvr>
                                      <p:to>
                                        <p:strVal val="visible"/>
                                      </p:to>
                                    </p:set>
                                    <p:anim calcmode="lin" valueType="num">
                                      <p:cBhvr>
                                        <p:cTn id="31" dur="500" fill="hold"/>
                                        <p:tgtEl>
                                          <p:spTgt spid="1048601">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048601">
                                            <p:txEl>
                                              <p:pRg st="4" end="4"/>
                                            </p:txEl>
                                          </p:spTgt>
                                        </p:tgtEl>
                                        <p:attrNameLst>
                                          <p:attrName>ppt_h</p:attrName>
                                        </p:attrNameLst>
                                      </p:cBhvr>
                                      <p:tavLst>
                                        <p:tav tm="0">
                                          <p:val>
                                            <p:fltVal val="0"/>
                                          </p:val>
                                        </p:tav>
                                        <p:tav tm="100000">
                                          <p:val>
                                            <p:strVal val="#ppt_h"/>
                                          </p:val>
                                        </p:tav>
                                      </p:tavLst>
                                    </p:anim>
                                    <p:animEffect transition="in" filter="fade">
                                      <p:cBhvr>
                                        <p:cTn id="33" dur="500"/>
                                        <p:tgtEl>
                                          <p:spTgt spid="1048601">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048601">
                                            <p:txEl>
                                              <p:pRg st="5" end="5"/>
                                            </p:txEl>
                                          </p:spTgt>
                                        </p:tgtEl>
                                        <p:attrNameLst>
                                          <p:attrName>style.visibility</p:attrName>
                                        </p:attrNameLst>
                                      </p:cBhvr>
                                      <p:to>
                                        <p:strVal val="visible"/>
                                      </p:to>
                                    </p:set>
                                    <p:anim calcmode="lin" valueType="num">
                                      <p:cBhvr>
                                        <p:cTn id="38" dur="500" fill="hold"/>
                                        <p:tgtEl>
                                          <p:spTgt spid="1048601">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1048601">
                                            <p:txEl>
                                              <p:pRg st="5" end="5"/>
                                            </p:txEl>
                                          </p:spTgt>
                                        </p:tgtEl>
                                        <p:attrNameLst>
                                          <p:attrName>ppt_h</p:attrName>
                                        </p:attrNameLst>
                                      </p:cBhvr>
                                      <p:tavLst>
                                        <p:tav tm="0">
                                          <p:val>
                                            <p:fltVal val="0"/>
                                          </p:val>
                                        </p:tav>
                                        <p:tav tm="100000">
                                          <p:val>
                                            <p:strVal val="#ppt_h"/>
                                          </p:val>
                                        </p:tav>
                                      </p:tavLst>
                                    </p:anim>
                                    <p:animEffect transition="in" filter="fade">
                                      <p:cBhvr>
                                        <p:cTn id="40" dur="500"/>
                                        <p:tgtEl>
                                          <p:spTgt spid="1048601">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048601">
                                            <p:txEl>
                                              <p:pRg st="6" end="6"/>
                                            </p:txEl>
                                          </p:spTgt>
                                        </p:tgtEl>
                                        <p:attrNameLst>
                                          <p:attrName>style.visibility</p:attrName>
                                        </p:attrNameLst>
                                      </p:cBhvr>
                                      <p:to>
                                        <p:strVal val="visible"/>
                                      </p:to>
                                    </p:set>
                                    <p:anim calcmode="lin" valueType="num">
                                      <p:cBhvr>
                                        <p:cTn id="45" dur="500" fill="hold"/>
                                        <p:tgtEl>
                                          <p:spTgt spid="1048601">
                                            <p:txEl>
                                              <p:pRg st="6" end="6"/>
                                            </p:txEl>
                                          </p:spTgt>
                                        </p:tgtEl>
                                        <p:attrNameLst>
                                          <p:attrName>ppt_w</p:attrName>
                                        </p:attrNameLst>
                                      </p:cBhvr>
                                      <p:tavLst>
                                        <p:tav tm="0">
                                          <p:val>
                                            <p:fltVal val="0"/>
                                          </p:val>
                                        </p:tav>
                                        <p:tav tm="100000">
                                          <p:val>
                                            <p:strVal val="#ppt_w"/>
                                          </p:val>
                                        </p:tav>
                                      </p:tavLst>
                                    </p:anim>
                                    <p:anim calcmode="lin" valueType="num">
                                      <p:cBhvr>
                                        <p:cTn id="46" dur="500" fill="hold"/>
                                        <p:tgtEl>
                                          <p:spTgt spid="1048601">
                                            <p:txEl>
                                              <p:pRg st="6" end="6"/>
                                            </p:txEl>
                                          </p:spTgt>
                                        </p:tgtEl>
                                        <p:attrNameLst>
                                          <p:attrName>ppt_h</p:attrName>
                                        </p:attrNameLst>
                                      </p:cBhvr>
                                      <p:tavLst>
                                        <p:tav tm="0">
                                          <p:val>
                                            <p:fltVal val="0"/>
                                          </p:val>
                                        </p:tav>
                                        <p:tav tm="100000">
                                          <p:val>
                                            <p:strVal val="#ppt_h"/>
                                          </p:val>
                                        </p:tav>
                                      </p:tavLst>
                                    </p:anim>
                                    <p:animEffect transition="in" filter="fade">
                                      <p:cBhvr>
                                        <p:cTn id="47" dur="500"/>
                                        <p:tgtEl>
                                          <p:spTgt spid="1048601">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048601">
                                            <p:txEl>
                                              <p:pRg st="7" end="7"/>
                                            </p:txEl>
                                          </p:spTgt>
                                        </p:tgtEl>
                                        <p:attrNameLst>
                                          <p:attrName>style.visibility</p:attrName>
                                        </p:attrNameLst>
                                      </p:cBhvr>
                                      <p:to>
                                        <p:strVal val="visible"/>
                                      </p:to>
                                    </p:set>
                                    <p:anim calcmode="lin" valueType="num">
                                      <p:cBhvr>
                                        <p:cTn id="52" dur="500" fill="hold"/>
                                        <p:tgtEl>
                                          <p:spTgt spid="1048601">
                                            <p:txEl>
                                              <p:pRg st="7" end="7"/>
                                            </p:txEl>
                                          </p:spTgt>
                                        </p:tgtEl>
                                        <p:attrNameLst>
                                          <p:attrName>ppt_w</p:attrName>
                                        </p:attrNameLst>
                                      </p:cBhvr>
                                      <p:tavLst>
                                        <p:tav tm="0">
                                          <p:val>
                                            <p:fltVal val="0"/>
                                          </p:val>
                                        </p:tav>
                                        <p:tav tm="100000">
                                          <p:val>
                                            <p:strVal val="#ppt_w"/>
                                          </p:val>
                                        </p:tav>
                                      </p:tavLst>
                                    </p:anim>
                                    <p:anim calcmode="lin" valueType="num">
                                      <p:cBhvr>
                                        <p:cTn id="53" dur="500" fill="hold"/>
                                        <p:tgtEl>
                                          <p:spTgt spid="1048601">
                                            <p:txEl>
                                              <p:pRg st="7" end="7"/>
                                            </p:txEl>
                                          </p:spTgt>
                                        </p:tgtEl>
                                        <p:attrNameLst>
                                          <p:attrName>ppt_h</p:attrName>
                                        </p:attrNameLst>
                                      </p:cBhvr>
                                      <p:tavLst>
                                        <p:tav tm="0">
                                          <p:val>
                                            <p:fltVal val="0"/>
                                          </p:val>
                                        </p:tav>
                                        <p:tav tm="100000">
                                          <p:val>
                                            <p:strVal val="#ppt_h"/>
                                          </p:val>
                                        </p:tav>
                                      </p:tavLst>
                                    </p:anim>
                                    <p:animEffect transition="in" filter="fade">
                                      <p:cBhvr>
                                        <p:cTn id="54" dur="500"/>
                                        <p:tgtEl>
                                          <p:spTgt spid="1048601">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048601">
                                            <p:txEl>
                                              <p:pRg st="8" end="8"/>
                                            </p:txEl>
                                          </p:spTgt>
                                        </p:tgtEl>
                                        <p:attrNameLst>
                                          <p:attrName>style.visibility</p:attrName>
                                        </p:attrNameLst>
                                      </p:cBhvr>
                                      <p:to>
                                        <p:strVal val="visible"/>
                                      </p:to>
                                    </p:set>
                                    <p:anim calcmode="lin" valueType="num">
                                      <p:cBhvr additive="base">
                                        <p:cTn id="59" dur="500" fill="hold"/>
                                        <p:tgtEl>
                                          <p:spTgt spid="1048601">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04860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048601">
                                            <p:txEl>
                                              <p:pRg st="9" end="9"/>
                                            </p:txEl>
                                          </p:spTgt>
                                        </p:tgtEl>
                                        <p:attrNameLst>
                                          <p:attrName>style.visibility</p:attrName>
                                        </p:attrNameLst>
                                      </p:cBhvr>
                                      <p:to>
                                        <p:strVal val="visible"/>
                                      </p:to>
                                    </p:set>
                                    <p:anim calcmode="lin" valueType="num">
                                      <p:cBhvr additive="base">
                                        <p:cTn id="65" dur="500" fill="hold"/>
                                        <p:tgtEl>
                                          <p:spTgt spid="1048601">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04860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832" name="Freeform 2"/>
          <p:cNvSpPr/>
          <p:nvPr/>
        </p:nvSpPr>
        <p:spPr>
          <a:xfrm>
            <a:off x="0" y="5600700"/>
            <a:ext cx="18288000" cy="5968114"/>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833" name="Freeform 7"/>
          <p:cNvSpPr/>
          <p:nvPr/>
        </p:nvSpPr>
        <p:spPr>
          <a:xfrm>
            <a:off x="11353468" y="8447741"/>
            <a:ext cx="2878193" cy="1470495"/>
          </a:xfrm>
          <a:custGeom>
            <a:avLst/>
            <a:gdLst/>
            <a:ahLst/>
            <a:cxnLst/>
            <a:rect l="l" t="t" r="r" b="b"/>
            <a:pathLst>
              <a:path w="2878193" h="1470495">
                <a:moveTo>
                  <a:pt x="0" y="0"/>
                </a:moveTo>
                <a:lnTo>
                  <a:pt x="2878193" y="0"/>
                </a:lnTo>
                <a:lnTo>
                  <a:pt x="2878193" y="1470495"/>
                </a:lnTo>
                <a:lnTo>
                  <a:pt x="0" y="1470495"/>
                </a:lnTo>
                <a:lnTo>
                  <a:pt x="0" y="0"/>
                </a:lnTo>
                <a:close/>
              </a:path>
            </a:pathLst>
          </a:custGeom>
          <a:blipFill>
            <a:blip r:embed="rId4"/>
            <a:stretch>
              <a:fillRect/>
            </a:stretch>
          </a:blipFill>
        </p:spPr>
        <p:txBody>
          <a:bodyPr/>
          <a:lstStyle/>
          <a:p>
            <a:endParaRPr lang="en-US"/>
          </a:p>
        </p:txBody>
      </p:sp>
      <p:sp>
        <p:nvSpPr>
          <p:cNvPr id="1048834" name="Freeform 8"/>
          <p:cNvSpPr/>
          <p:nvPr/>
        </p:nvSpPr>
        <p:spPr>
          <a:xfrm>
            <a:off x="14283363" y="7537853"/>
            <a:ext cx="2983615" cy="2978190"/>
          </a:xfrm>
          <a:custGeom>
            <a:avLst/>
            <a:gdLst/>
            <a:ahLst/>
            <a:cxnLst/>
            <a:rect l="l" t="t" r="r" b="b"/>
            <a:pathLst>
              <a:path w="2983615" h="2978190">
                <a:moveTo>
                  <a:pt x="0" y="0"/>
                </a:moveTo>
                <a:lnTo>
                  <a:pt x="2983615" y="0"/>
                </a:lnTo>
                <a:lnTo>
                  <a:pt x="2983615" y="2978190"/>
                </a:lnTo>
                <a:lnTo>
                  <a:pt x="0" y="2978190"/>
                </a:lnTo>
                <a:lnTo>
                  <a:pt x="0" y="0"/>
                </a:lnTo>
                <a:close/>
              </a:path>
            </a:pathLst>
          </a:custGeom>
          <a:blipFill>
            <a:blip r:embed="rId5"/>
            <a:stretch>
              <a:fillRect/>
            </a:stretch>
          </a:blipFill>
        </p:spPr>
        <p:txBody>
          <a:bodyPr/>
          <a:lstStyle/>
          <a:p>
            <a:endParaRPr lang="en-US"/>
          </a:p>
        </p:txBody>
      </p:sp>
      <p:sp>
        <p:nvSpPr>
          <p:cNvPr id="1048835" name="TextBox 12"/>
          <p:cNvSpPr txBox="1"/>
          <p:nvPr/>
        </p:nvSpPr>
        <p:spPr>
          <a:xfrm>
            <a:off x="10278901" y="4577877"/>
            <a:ext cx="5466813" cy="493395"/>
          </a:xfrm>
          <a:prstGeom prst="rect">
            <a:avLst/>
          </a:prstGeom>
        </p:spPr>
        <p:txBody>
          <a:bodyPr lIns="0" tIns="0" rIns="0" bIns="0" rtlCol="0" anchor="t">
            <a:spAutoFit/>
          </a:bodyPr>
          <a:lstStyle/>
          <a:p>
            <a:pPr algn="l">
              <a:lnSpc>
                <a:spcPts val="4199"/>
              </a:lnSpc>
            </a:pPr>
            <a:r>
              <a:rPr lang="en-US" sz="2799" b="1">
                <a:solidFill>
                  <a:srgbClr val="FFFFFF"/>
                </a:solidFill>
                <a:latin typeface="Aileron Bold"/>
                <a:ea typeface="Aileron Bold"/>
                <a:cs typeface="Aileron Bold"/>
                <a:sym typeface="Aileron Bold"/>
              </a:rPr>
              <a:t>Pillars:</a:t>
            </a:r>
          </a:p>
        </p:txBody>
      </p:sp>
      <p:sp>
        <p:nvSpPr>
          <p:cNvPr id="1048836" name="TextBox 9"/>
          <p:cNvSpPr txBox="1"/>
          <p:nvPr/>
        </p:nvSpPr>
        <p:spPr>
          <a:xfrm>
            <a:off x="914400" y="890984"/>
            <a:ext cx="7786373" cy="884858"/>
          </a:xfrm>
          <a:prstGeom prst="rect">
            <a:avLst/>
          </a:prstGeom>
        </p:spPr>
        <p:txBody>
          <a:bodyPr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Case Study</a:t>
            </a:r>
          </a:p>
        </p:txBody>
      </p:sp>
      <p:sp>
        <p:nvSpPr>
          <p:cNvPr id="1048837" name="Rectangle 14"/>
          <p:cNvSpPr/>
          <p:nvPr/>
        </p:nvSpPr>
        <p:spPr>
          <a:xfrm>
            <a:off x="685800" y="1971393"/>
            <a:ext cx="10669589" cy="4832092"/>
          </a:xfrm>
          <a:prstGeom prst="rect">
            <a:avLst/>
          </a:prstGeom>
        </p:spPr>
        <p:txBody>
          <a:bodyPr wrap="square">
            <a:spAutoFit/>
          </a:bodyPr>
          <a:lstStyle/>
          <a:p>
            <a:r>
              <a:rPr lang="en-US" sz="2800" dirty="0">
                <a:solidFill>
                  <a:srgbClr val="53904D"/>
                </a:solidFill>
              </a:rPr>
              <a:t>Data Collection and Processing: </a:t>
            </a:r>
          </a:p>
          <a:p>
            <a:r>
              <a:rPr lang="en-US" sz="2800" dirty="0">
                <a:solidFill>
                  <a:srgbClr val="53904D"/>
                </a:solidFill>
              </a:rPr>
              <a:t>The system continuously collects data on: </a:t>
            </a:r>
          </a:p>
          <a:p>
            <a:pPr marL="457200" indent="-457200">
              <a:buFont typeface="Wingdings" panose="05000000000000000000" pitchFamily="2" charset="2"/>
              <a:buChar char="§"/>
            </a:pPr>
            <a:r>
              <a:rPr lang="en-US" sz="2800" dirty="0">
                <a:solidFill>
                  <a:srgbClr val="53904D"/>
                </a:solidFill>
              </a:rPr>
              <a:t>Traffic density (vehicles per minute) </a:t>
            </a:r>
          </a:p>
          <a:p>
            <a:pPr marL="457200" indent="-457200">
              <a:buFont typeface="Wingdings" panose="05000000000000000000" pitchFamily="2" charset="2"/>
              <a:buChar char="§"/>
            </a:pPr>
            <a:r>
              <a:rPr lang="en-US" sz="2800" dirty="0">
                <a:solidFill>
                  <a:srgbClr val="53904D"/>
                </a:solidFill>
              </a:rPr>
              <a:t>Vehicle type detection (via RFID for emergency vehicles) </a:t>
            </a:r>
          </a:p>
          <a:p>
            <a:pPr marL="457200" indent="-457200">
              <a:buFont typeface="Wingdings" panose="05000000000000000000" pitchFamily="2" charset="2"/>
              <a:buChar char="§"/>
            </a:pPr>
            <a:r>
              <a:rPr lang="en-US" sz="2800" dirty="0">
                <a:solidFill>
                  <a:srgbClr val="53904D"/>
                </a:solidFill>
              </a:rPr>
              <a:t>Lane-wise congestion levels</a:t>
            </a:r>
          </a:p>
          <a:p>
            <a:endParaRPr lang="en-US" sz="2800" dirty="0">
              <a:solidFill>
                <a:srgbClr val="53904D"/>
              </a:solidFill>
            </a:endParaRPr>
          </a:p>
          <a:p>
            <a:endParaRPr lang="en-US" sz="2800" dirty="0">
              <a:solidFill>
                <a:srgbClr val="53904D"/>
              </a:solidFill>
            </a:endParaRPr>
          </a:p>
          <a:p>
            <a:r>
              <a:rPr lang="en-US" sz="2800" dirty="0">
                <a:solidFill>
                  <a:srgbClr val="53904D"/>
                </a:solidFill>
              </a:rPr>
              <a:t>This data is transmitted to the cloud where it is: </a:t>
            </a:r>
          </a:p>
          <a:p>
            <a:pPr marL="457200" indent="-457200">
              <a:buFont typeface="Wingdings" panose="05000000000000000000" pitchFamily="2" charset="2"/>
              <a:buChar char="§"/>
            </a:pPr>
            <a:r>
              <a:rPr lang="en-US" sz="2800" dirty="0">
                <a:solidFill>
                  <a:srgbClr val="53904D"/>
                </a:solidFill>
              </a:rPr>
              <a:t>Stored and analyzed in real-time </a:t>
            </a:r>
          </a:p>
          <a:p>
            <a:pPr marL="457200" indent="-457200">
              <a:buFont typeface="Wingdings" panose="05000000000000000000" pitchFamily="2" charset="2"/>
              <a:buChar char="§"/>
            </a:pPr>
            <a:r>
              <a:rPr lang="en-US" sz="2800" dirty="0">
                <a:solidFill>
                  <a:srgbClr val="53904D"/>
                </a:solidFill>
              </a:rPr>
              <a:t>Used to determine optimal green light durations for each direction </a:t>
            </a:r>
          </a:p>
          <a:p>
            <a:pPr marL="457200" indent="-457200">
              <a:buFont typeface="Wingdings" panose="05000000000000000000" pitchFamily="2" charset="2"/>
              <a:buChar char="§"/>
            </a:pPr>
            <a:r>
              <a:rPr lang="en-US" sz="2800" dirty="0">
                <a:solidFill>
                  <a:srgbClr val="53904D"/>
                </a:solidFill>
              </a:rPr>
              <a:t>Logged for historical analysis and model improvement</a:t>
            </a:r>
          </a:p>
        </p:txBody>
      </p:sp>
      <p:pic>
        <p:nvPicPr>
          <p:cNvPr id="2097173" name="Picture 12"/>
          <p:cNvPicPr>
            <a:picLocks noChangeAspect="1"/>
          </p:cNvPicPr>
          <p:nvPr/>
        </p:nvPicPr>
        <p:blipFill>
          <a:blip r:embed="rId6"/>
          <a:stretch>
            <a:fillRect/>
          </a:stretch>
        </p:blipFill>
        <p:spPr>
          <a:xfrm>
            <a:off x="556125" y="1965717"/>
            <a:ext cx="15296351" cy="8001848"/>
          </a:xfrm>
          <a:prstGeom prst="rect">
            <a:avLst/>
          </a:prstGeom>
        </p:spPr>
      </p:pic>
      <p:sp>
        <p:nvSpPr>
          <p:cNvPr id="1048838" name="TextBox 8"/>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20</a:t>
            </a: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0488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883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883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88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883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883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883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4883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883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97173"/>
                                        </p:tgtEl>
                                        <p:attrNameLst>
                                          <p:attrName>style.visibility</p:attrName>
                                        </p:attrNameLst>
                                      </p:cBhvr>
                                      <p:to>
                                        <p:strVal val="visible"/>
                                      </p:to>
                                    </p:set>
                                    <p:anim calcmode="lin" valueType="num">
                                      <p:cBhvr additive="base">
                                        <p:cTn id="29" dur="500" fill="hold"/>
                                        <p:tgtEl>
                                          <p:spTgt spid="2097173"/>
                                        </p:tgtEl>
                                        <p:attrNameLst>
                                          <p:attrName>ppt_x</p:attrName>
                                        </p:attrNameLst>
                                      </p:cBhvr>
                                      <p:tavLst>
                                        <p:tav tm="0">
                                          <p:val>
                                            <p:strVal val="#ppt_x"/>
                                          </p:val>
                                        </p:tav>
                                        <p:tav tm="100000">
                                          <p:val>
                                            <p:strVal val="#ppt_x"/>
                                          </p:val>
                                        </p:tav>
                                      </p:tavLst>
                                    </p:anim>
                                    <p:anim calcmode="lin" valueType="num">
                                      <p:cBhvr additive="base">
                                        <p:cTn id="30" dur="500" fill="hold"/>
                                        <p:tgtEl>
                                          <p:spTgt spid="20971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842" name="Freeform 2"/>
          <p:cNvSpPr/>
          <p:nvPr/>
        </p:nvSpPr>
        <p:spPr>
          <a:xfrm>
            <a:off x="0" y="25770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843" name="Freeform 7"/>
          <p:cNvSpPr/>
          <p:nvPr/>
        </p:nvSpPr>
        <p:spPr>
          <a:xfrm>
            <a:off x="9163872" y="8271327"/>
            <a:ext cx="2878193" cy="1470495"/>
          </a:xfrm>
          <a:custGeom>
            <a:avLst/>
            <a:gdLst/>
            <a:ahLst/>
            <a:cxnLst/>
            <a:rect l="l" t="t" r="r" b="b"/>
            <a:pathLst>
              <a:path w="2878193" h="1470495">
                <a:moveTo>
                  <a:pt x="0" y="0"/>
                </a:moveTo>
                <a:lnTo>
                  <a:pt x="2878193" y="0"/>
                </a:lnTo>
                <a:lnTo>
                  <a:pt x="2878193" y="1470495"/>
                </a:lnTo>
                <a:lnTo>
                  <a:pt x="0" y="1470495"/>
                </a:lnTo>
                <a:lnTo>
                  <a:pt x="0" y="0"/>
                </a:lnTo>
                <a:close/>
              </a:path>
            </a:pathLst>
          </a:custGeom>
          <a:blipFill>
            <a:blip r:embed="rId4"/>
            <a:stretch>
              <a:fillRect/>
            </a:stretch>
          </a:blipFill>
        </p:spPr>
        <p:txBody>
          <a:bodyPr/>
          <a:lstStyle/>
          <a:p>
            <a:endParaRPr lang="en-US"/>
          </a:p>
        </p:txBody>
      </p:sp>
      <p:sp>
        <p:nvSpPr>
          <p:cNvPr id="1048844" name="Freeform 8"/>
          <p:cNvSpPr/>
          <p:nvPr/>
        </p:nvSpPr>
        <p:spPr>
          <a:xfrm>
            <a:off x="13903801" y="7375531"/>
            <a:ext cx="2983615" cy="2978190"/>
          </a:xfrm>
          <a:custGeom>
            <a:avLst/>
            <a:gdLst/>
            <a:ahLst/>
            <a:cxnLst/>
            <a:rect l="l" t="t" r="r" b="b"/>
            <a:pathLst>
              <a:path w="2983615" h="2978190">
                <a:moveTo>
                  <a:pt x="0" y="0"/>
                </a:moveTo>
                <a:lnTo>
                  <a:pt x="2983615" y="0"/>
                </a:lnTo>
                <a:lnTo>
                  <a:pt x="2983615" y="2978190"/>
                </a:lnTo>
                <a:lnTo>
                  <a:pt x="0" y="2978190"/>
                </a:lnTo>
                <a:lnTo>
                  <a:pt x="0" y="0"/>
                </a:lnTo>
                <a:close/>
              </a:path>
            </a:pathLst>
          </a:custGeom>
          <a:blipFill>
            <a:blip r:embed="rId5"/>
            <a:stretch>
              <a:fillRect/>
            </a:stretch>
          </a:blipFill>
        </p:spPr>
        <p:txBody>
          <a:bodyPr/>
          <a:lstStyle/>
          <a:p>
            <a:endParaRPr lang="en-US"/>
          </a:p>
        </p:txBody>
      </p:sp>
      <p:sp>
        <p:nvSpPr>
          <p:cNvPr id="1048845" name="TextBox 9"/>
          <p:cNvSpPr txBox="1"/>
          <p:nvPr/>
        </p:nvSpPr>
        <p:spPr>
          <a:xfrm>
            <a:off x="914400" y="978692"/>
            <a:ext cx="7786373" cy="1769715"/>
          </a:xfrm>
          <a:prstGeom prst="rect">
            <a:avLst/>
          </a:prstGeom>
        </p:spPr>
        <p:txBody>
          <a:bodyPr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Expected results</a:t>
            </a:r>
          </a:p>
        </p:txBody>
      </p:sp>
      <p:grpSp>
        <p:nvGrpSpPr>
          <p:cNvPr id="113" name="Group 3"/>
          <p:cNvGrpSpPr/>
          <p:nvPr/>
        </p:nvGrpSpPr>
        <p:grpSpPr>
          <a:xfrm>
            <a:off x="6322455" y="1561664"/>
            <a:ext cx="4591078" cy="2208880"/>
            <a:chOff x="-565" y="-38100"/>
            <a:chExt cx="1209173" cy="1098159"/>
          </a:xfrm>
        </p:grpSpPr>
        <p:sp>
          <p:nvSpPr>
            <p:cNvPr id="1048846" name="Freeform 4"/>
            <p:cNvSpPr/>
            <p:nvPr/>
          </p:nvSpPr>
          <p:spPr>
            <a:xfrm>
              <a:off x="-565" y="112976"/>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dirty="0"/>
            </a:p>
          </p:txBody>
        </p:sp>
        <p:sp>
          <p:nvSpPr>
            <p:cNvPr id="1048847" name="TextBox 5"/>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grpSp>
        <p:nvGrpSpPr>
          <p:cNvPr id="114" name="Group 6"/>
          <p:cNvGrpSpPr/>
          <p:nvPr/>
        </p:nvGrpSpPr>
        <p:grpSpPr>
          <a:xfrm>
            <a:off x="6322454" y="4677886"/>
            <a:ext cx="4588933" cy="1995068"/>
            <a:chOff x="0" y="0"/>
            <a:chExt cx="1208608" cy="947083"/>
          </a:xfrm>
        </p:grpSpPr>
        <p:sp>
          <p:nvSpPr>
            <p:cNvPr id="1048848" name="Freeform 7"/>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849" name="TextBox 8"/>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grpSp>
        <p:nvGrpSpPr>
          <p:cNvPr id="115" name="Group 9"/>
          <p:cNvGrpSpPr/>
          <p:nvPr/>
        </p:nvGrpSpPr>
        <p:grpSpPr>
          <a:xfrm>
            <a:off x="12391315" y="1865543"/>
            <a:ext cx="4588933" cy="1905001"/>
            <a:chOff x="0" y="0"/>
            <a:chExt cx="1208608" cy="947083"/>
          </a:xfrm>
        </p:grpSpPr>
        <p:sp>
          <p:nvSpPr>
            <p:cNvPr id="1048850" name="Freeform 10"/>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851" name="TextBox 11"/>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grpSp>
        <p:nvGrpSpPr>
          <p:cNvPr id="116" name="Group 12"/>
          <p:cNvGrpSpPr/>
          <p:nvPr/>
        </p:nvGrpSpPr>
        <p:grpSpPr>
          <a:xfrm>
            <a:off x="12497308" y="4677886"/>
            <a:ext cx="4588933" cy="1976286"/>
            <a:chOff x="0" y="0"/>
            <a:chExt cx="1208608" cy="947083"/>
          </a:xfrm>
        </p:grpSpPr>
        <p:sp>
          <p:nvSpPr>
            <p:cNvPr id="1048852" name="Freeform 13"/>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853" name="TextBox 14"/>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854" name="Rectangle 28"/>
          <p:cNvSpPr/>
          <p:nvPr/>
        </p:nvSpPr>
        <p:spPr>
          <a:xfrm>
            <a:off x="13096801" y="5229999"/>
            <a:ext cx="3249608" cy="830997"/>
          </a:xfrm>
          <a:prstGeom prst="rect">
            <a:avLst/>
          </a:prstGeom>
        </p:spPr>
        <p:txBody>
          <a:bodyPr wrap="none">
            <a:spAutoFit/>
          </a:bodyPr>
          <a:lstStyle/>
          <a:p>
            <a:r>
              <a:rPr lang="en-US" sz="2400" b="1" dirty="0">
                <a:solidFill>
                  <a:schemeClr val="bg1"/>
                </a:solidFill>
                <a:latin typeface="Arimo" panose="020B0604020202020204" charset="0"/>
                <a:ea typeface="Arimo" panose="020B0604020202020204" charset="0"/>
                <a:cs typeface="Arimo" panose="020B0604020202020204" charset="0"/>
              </a:rPr>
              <a:t>Energy and Resource </a:t>
            </a:r>
          </a:p>
          <a:p>
            <a:r>
              <a:rPr lang="en-US" sz="2400" b="1" dirty="0">
                <a:solidFill>
                  <a:schemeClr val="bg1"/>
                </a:solidFill>
                <a:latin typeface="Arimo" panose="020B0604020202020204" charset="0"/>
                <a:ea typeface="Arimo" panose="020B0604020202020204" charset="0"/>
                <a:cs typeface="Arimo" panose="020B0604020202020204" charset="0"/>
              </a:rPr>
              <a:t>Optimization</a:t>
            </a:r>
          </a:p>
        </p:txBody>
      </p:sp>
      <p:sp>
        <p:nvSpPr>
          <p:cNvPr id="1048855" name="Rectangle 30"/>
          <p:cNvSpPr/>
          <p:nvPr/>
        </p:nvSpPr>
        <p:spPr>
          <a:xfrm>
            <a:off x="6428750" y="2346232"/>
            <a:ext cx="4482637" cy="461665"/>
          </a:xfrm>
          <a:prstGeom prst="rect">
            <a:avLst/>
          </a:prstGeom>
        </p:spPr>
        <p:txBody>
          <a:bodyPr wrap="none">
            <a:spAutoFit/>
          </a:bodyPr>
          <a:lstStyle/>
          <a:p>
            <a:r>
              <a:rPr lang="en-US" sz="2400" b="1" dirty="0">
                <a:solidFill>
                  <a:schemeClr val="bg1"/>
                </a:solidFill>
                <a:latin typeface="Arimo" panose="020B0604020202020204" charset="0"/>
                <a:ea typeface="Arimo" panose="020B0604020202020204" charset="0"/>
                <a:cs typeface="Arimo" panose="020B0604020202020204" charset="0"/>
              </a:rPr>
              <a:t>Reduced Average Waiting Time</a:t>
            </a:r>
          </a:p>
        </p:txBody>
      </p:sp>
      <p:sp>
        <p:nvSpPr>
          <p:cNvPr id="1048856" name="Rectangle 31"/>
          <p:cNvSpPr/>
          <p:nvPr/>
        </p:nvSpPr>
        <p:spPr>
          <a:xfrm>
            <a:off x="12753759" y="2356380"/>
            <a:ext cx="3935693" cy="461665"/>
          </a:xfrm>
          <a:prstGeom prst="rect">
            <a:avLst/>
          </a:prstGeom>
        </p:spPr>
        <p:txBody>
          <a:bodyPr wrap="none">
            <a:spAutoFit/>
          </a:bodyPr>
          <a:lstStyle/>
          <a:p>
            <a:r>
              <a:rPr lang="en-US" sz="2400" b="1" dirty="0">
                <a:solidFill>
                  <a:schemeClr val="bg1"/>
                </a:solidFill>
                <a:latin typeface="Arimo" panose="020B0604020202020204" charset="0"/>
                <a:ea typeface="Arimo" panose="020B0604020202020204" charset="0"/>
                <a:cs typeface="Arimo" panose="020B0604020202020204" charset="0"/>
              </a:rPr>
              <a:t>Dynamic Lane Prioritization</a:t>
            </a:r>
          </a:p>
        </p:txBody>
      </p:sp>
      <p:sp>
        <p:nvSpPr>
          <p:cNvPr id="1048857" name="Rectangle 32"/>
          <p:cNvSpPr/>
          <p:nvPr/>
        </p:nvSpPr>
        <p:spPr>
          <a:xfrm>
            <a:off x="6737167" y="5414666"/>
            <a:ext cx="3865802" cy="461665"/>
          </a:xfrm>
          <a:prstGeom prst="rect">
            <a:avLst/>
          </a:prstGeom>
        </p:spPr>
        <p:txBody>
          <a:bodyPr wrap="none">
            <a:spAutoFit/>
          </a:bodyPr>
          <a:lstStyle/>
          <a:p>
            <a:r>
              <a:rPr lang="en-US" sz="2400" b="1" dirty="0">
                <a:solidFill>
                  <a:schemeClr val="bg1"/>
                </a:solidFill>
                <a:latin typeface="Arimo" panose="020B0604020202020204" charset="0"/>
                <a:ea typeface="Arimo" panose="020B0604020202020204" charset="0"/>
                <a:cs typeface="Arimo" panose="020B0604020202020204" charset="0"/>
              </a:rPr>
              <a:t>Emergency Vehicle Priority</a:t>
            </a:r>
          </a:p>
        </p:txBody>
      </p:sp>
      <p:sp>
        <p:nvSpPr>
          <p:cNvPr id="1048858" name="TextBox 27"/>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21</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p:cTn id="7" dur="500" fill="hold"/>
                                        <p:tgtEl>
                                          <p:spTgt spid="113"/>
                                        </p:tgtEl>
                                        <p:attrNameLst>
                                          <p:attrName>ppt_w</p:attrName>
                                        </p:attrNameLst>
                                      </p:cBhvr>
                                      <p:tavLst>
                                        <p:tav tm="0">
                                          <p:val>
                                            <p:fltVal val="0"/>
                                          </p:val>
                                        </p:tav>
                                        <p:tav tm="100000">
                                          <p:val>
                                            <p:strVal val="#ppt_w"/>
                                          </p:val>
                                        </p:tav>
                                      </p:tavLst>
                                    </p:anim>
                                    <p:anim calcmode="lin" valueType="num">
                                      <p:cBhvr>
                                        <p:cTn id="8" dur="500" fill="hold"/>
                                        <p:tgtEl>
                                          <p:spTgt spid="113"/>
                                        </p:tgtEl>
                                        <p:attrNameLst>
                                          <p:attrName>ppt_h</p:attrName>
                                        </p:attrNameLst>
                                      </p:cBhvr>
                                      <p:tavLst>
                                        <p:tav tm="0">
                                          <p:val>
                                            <p:fltVal val="0"/>
                                          </p:val>
                                        </p:tav>
                                        <p:tav tm="100000">
                                          <p:val>
                                            <p:strVal val="#ppt_h"/>
                                          </p:val>
                                        </p:tav>
                                      </p:tavLst>
                                    </p:anim>
                                    <p:animEffect transition="in" filter="fade">
                                      <p:cBhvr>
                                        <p:cTn id="9" dur="500"/>
                                        <p:tgtEl>
                                          <p:spTgt spid="1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48855"/>
                                        </p:tgtEl>
                                        <p:attrNameLst>
                                          <p:attrName>style.visibility</p:attrName>
                                        </p:attrNameLst>
                                      </p:cBhvr>
                                      <p:to>
                                        <p:strVal val="visible"/>
                                      </p:to>
                                    </p:set>
                                    <p:anim calcmode="lin" valueType="num">
                                      <p:cBhvr>
                                        <p:cTn id="12" dur="500" fill="hold"/>
                                        <p:tgtEl>
                                          <p:spTgt spid="1048855"/>
                                        </p:tgtEl>
                                        <p:attrNameLst>
                                          <p:attrName>ppt_w</p:attrName>
                                        </p:attrNameLst>
                                      </p:cBhvr>
                                      <p:tavLst>
                                        <p:tav tm="0">
                                          <p:val>
                                            <p:fltVal val="0"/>
                                          </p:val>
                                        </p:tav>
                                        <p:tav tm="100000">
                                          <p:val>
                                            <p:strVal val="#ppt_w"/>
                                          </p:val>
                                        </p:tav>
                                      </p:tavLst>
                                    </p:anim>
                                    <p:anim calcmode="lin" valueType="num">
                                      <p:cBhvr>
                                        <p:cTn id="13" dur="500" fill="hold"/>
                                        <p:tgtEl>
                                          <p:spTgt spid="1048855"/>
                                        </p:tgtEl>
                                        <p:attrNameLst>
                                          <p:attrName>ppt_h</p:attrName>
                                        </p:attrNameLst>
                                      </p:cBhvr>
                                      <p:tavLst>
                                        <p:tav tm="0">
                                          <p:val>
                                            <p:fltVal val="0"/>
                                          </p:val>
                                        </p:tav>
                                        <p:tav tm="100000">
                                          <p:val>
                                            <p:strVal val="#ppt_h"/>
                                          </p:val>
                                        </p:tav>
                                      </p:tavLst>
                                    </p:anim>
                                    <p:animEffect transition="in" filter="fade">
                                      <p:cBhvr>
                                        <p:cTn id="14" dur="500"/>
                                        <p:tgtEl>
                                          <p:spTgt spid="104885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048856"/>
                                        </p:tgtEl>
                                        <p:attrNameLst>
                                          <p:attrName>style.visibility</p:attrName>
                                        </p:attrNameLst>
                                      </p:cBhvr>
                                      <p:to>
                                        <p:strVal val="visible"/>
                                      </p:to>
                                    </p:set>
                                    <p:anim calcmode="lin" valueType="num">
                                      <p:cBhvr>
                                        <p:cTn id="19" dur="500" fill="hold"/>
                                        <p:tgtEl>
                                          <p:spTgt spid="1048856"/>
                                        </p:tgtEl>
                                        <p:attrNameLst>
                                          <p:attrName>ppt_w</p:attrName>
                                        </p:attrNameLst>
                                      </p:cBhvr>
                                      <p:tavLst>
                                        <p:tav tm="0">
                                          <p:val>
                                            <p:fltVal val="0"/>
                                          </p:val>
                                        </p:tav>
                                        <p:tav tm="100000">
                                          <p:val>
                                            <p:strVal val="#ppt_w"/>
                                          </p:val>
                                        </p:tav>
                                      </p:tavLst>
                                    </p:anim>
                                    <p:anim calcmode="lin" valueType="num">
                                      <p:cBhvr>
                                        <p:cTn id="20" dur="500" fill="hold"/>
                                        <p:tgtEl>
                                          <p:spTgt spid="1048856"/>
                                        </p:tgtEl>
                                        <p:attrNameLst>
                                          <p:attrName>ppt_h</p:attrName>
                                        </p:attrNameLst>
                                      </p:cBhvr>
                                      <p:tavLst>
                                        <p:tav tm="0">
                                          <p:val>
                                            <p:fltVal val="0"/>
                                          </p:val>
                                        </p:tav>
                                        <p:tav tm="100000">
                                          <p:val>
                                            <p:strVal val="#ppt_h"/>
                                          </p:val>
                                        </p:tav>
                                      </p:tavLst>
                                    </p:anim>
                                    <p:animEffect transition="in" filter="fade">
                                      <p:cBhvr>
                                        <p:cTn id="21" dur="500"/>
                                        <p:tgtEl>
                                          <p:spTgt spid="1048856"/>
                                        </p:tgtEl>
                                      </p:cBhvr>
                                    </p:animEffect>
                                  </p:childTnLst>
                                </p:cTn>
                              </p:par>
                              <p:par>
                                <p:cTn id="22" presetID="53" presetClass="entr" presetSubtype="16" fill="hold" nodeType="withEffect">
                                  <p:stCondLst>
                                    <p:cond delay="0"/>
                                  </p:stCondLst>
                                  <p:childTnLst>
                                    <p:set>
                                      <p:cBhvr>
                                        <p:cTn id="23" dur="1" fill="hold">
                                          <p:stCondLst>
                                            <p:cond delay="0"/>
                                          </p:stCondLst>
                                        </p:cTn>
                                        <p:tgtEl>
                                          <p:spTgt spid="115"/>
                                        </p:tgtEl>
                                        <p:attrNameLst>
                                          <p:attrName>style.visibility</p:attrName>
                                        </p:attrNameLst>
                                      </p:cBhvr>
                                      <p:to>
                                        <p:strVal val="visible"/>
                                      </p:to>
                                    </p:set>
                                    <p:anim calcmode="lin" valueType="num">
                                      <p:cBhvr>
                                        <p:cTn id="24" dur="500" fill="hold"/>
                                        <p:tgtEl>
                                          <p:spTgt spid="115"/>
                                        </p:tgtEl>
                                        <p:attrNameLst>
                                          <p:attrName>ppt_w</p:attrName>
                                        </p:attrNameLst>
                                      </p:cBhvr>
                                      <p:tavLst>
                                        <p:tav tm="0">
                                          <p:val>
                                            <p:fltVal val="0"/>
                                          </p:val>
                                        </p:tav>
                                        <p:tav tm="100000">
                                          <p:val>
                                            <p:strVal val="#ppt_w"/>
                                          </p:val>
                                        </p:tav>
                                      </p:tavLst>
                                    </p:anim>
                                    <p:anim calcmode="lin" valueType="num">
                                      <p:cBhvr>
                                        <p:cTn id="25" dur="500" fill="hold"/>
                                        <p:tgtEl>
                                          <p:spTgt spid="115"/>
                                        </p:tgtEl>
                                        <p:attrNameLst>
                                          <p:attrName>ppt_h</p:attrName>
                                        </p:attrNameLst>
                                      </p:cBhvr>
                                      <p:tavLst>
                                        <p:tav tm="0">
                                          <p:val>
                                            <p:fltVal val="0"/>
                                          </p:val>
                                        </p:tav>
                                        <p:tav tm="100000">
                                          <p:val>
                                            <p:strVal val="#ppt_h"/>
                                          </p:val>
                                        </p:tav>
                                      </p:tavLst>
                                    </p:anim>
                                    <p:animEffect transition="in" filter="fade">
                                      <p:cBhvr>
                                        <p:cTn id="26" dur="500"/>
                                        <p:tgtEl>
                                          <p:spTgt spid="11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14"/>
                                        </p:tgtEl>
                                        <p:attrNameLst>
                                          <p:attrName>style.visibility</p:attrName>
                                        </p:attrNameLst>
                                      </p:cBhvr>
                                      <p:to>
                                        <p:strVal val="visible"/>
                                      </p:to>
                                    </p:set>
                                    <p:anim calcmode="lin" valueType="num">
                                      <p:cBhvr>
                                        <p:cTn id="31" dur="500" fill="hold"/>
                                        <p:tgtEl>
                                          <p:spTgt spid="114"/>
                                        </p:tgtEl>
                                        <p:attrNameLst>
                                          <p:attrName>ppt_w</p:attrName>
                                        </p:attrNameLst>
                                      </p:cBhvr>
                                      <p:tavLst>
                                        <p:tav tm="0">
                                          <p:val>
                                            <p:fltVal val="0"/>
                                          </p:val>
                                        </p:tav>
                                        <p:tav tm="100000">
                                          <p:val>
                                            <p:strVal val="#ppt_w"/>
                                          </p:val>
                                        </p:tav>
                                      </p:tavLst>
                                    </p:anim>
                                    <p:anim calcmode="lin" valueType="num">
                                      <p:cBhvr>
                                        <p:cTn id="32" dur="500" fill="hold"/>
                                        <p:tgtEl>
                                          <p:spTgt spid="114"/>
                                        </p:tgtEl>
                                        <p:attrNameLst>
                                          <p:attrName>ppt_h</p:attrName>
                                        </p:attrNameLst>
                                      </p:cBhvr>
                                      <p:tavLst>
                                        <p:tav tm="0">
                                          <p:val>
                                            <p:fltVal val="0"/>
                                          </p:val>
                                        </p:tav>
                                        <p:tav tm="100000">
                                          <p:val>
                                            <p:strVal val="#ppt_h"/>
                                          </p:val>
                                        </p:tav>
                                      </p:tavLst>
                                    </p:anim>
                                    <p:animEffect transition="in" filter="fade">
                                      <p:cBhvr>
                                        <p:cTn id="33" dur="500"/>
                                        <p:tgtEl>
                                          <p:spTgt spid="11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048857"/>
                                        </p:tgtEl>
                                        <p:attrNameLst>
                                          <p:attrName>style.visibility</p:attrName>
                                        </p:attrNameLst>
                                      </p:cBhvr>
                                      <p:to>
                                        <p:strVal val="visible"/>
                                      </p:to>
                                    </p:set>
                                    <p:anim calcmode="lin" valueType="num">
                                      <p:cBhvr>
                                        <p:cTn id="36" dur="500" fill="hold"/>
                                        <p:tgtEl>
                                          <p:spTgt spid="1048857"/>
                                        </p:tgtEl>
                                        <p:attrNameLst>
                                          <p:attrName>ppt_w</p:attrName>
                                        </p:attrNameLst>
                                      </p:cBhvr>
                                      <p:tavLst>
                                        <p:tav tm="0">
                                          <p:val>
                                            <p:fltVal val="0"/>
                                          </p:val>
                                        </p:tav>
                                        <p:tav tm="100000">
                                          <p:val>
                                            <p:strVal val="#ppt_w"/>
                                          </p:val>
                                        </p:tav>
                                      </p:tavLst>
                                    </p:anim>
                                    <p:anim calcmode="lin" valueType="num">
                                      <p:cBhvr>
                                        <p:cTn id="37" dur="500" fill="hold"/>
                                        <p:tgtEl>
                                          <p:spTgt spid="1048857"/>
                                        </p:tgtEl>
                                        <p:attrNameLst>
                                          <p:attrName>ppt_h</p:attrName>
                                        </p:attrNameLst>
                                      </p:cBhvr>
                                      <p:tavLst>
                                        <p:tav tm="0">
                                          <p:val>
                                            <p:fltVal val="0"/>
                                          </p:val>
                                        </p:tav>
                                        <p:tav tm="100000">
                                          <p:val>
                                            <p:strVal val="#ppt_h"/>
                                          </p:val>
                                        </p:tav>
                                      </p:tavLst>
                                    </p:anim>
                                    <p:animEffect transition="in" filter="fade">
                                      <p:cBhvr>
                                        <p:cTn id="38" dur="500"/>
                                        <p:tgtEl>
                                          <p:spTgt spid="104885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16"/>
                                        </p:tgtEl>
                                        <p:attrNameLst>
                                          <p:attrName>style.visibility</p:attrName>
                                        </p:attrNameLst>
                                      </p:cBhvr>
                                      <p:to>
                                        <p:strVal val="visible"/>
                                      </p:to>
                                    </p:set>
                                    <p:anim calcmode="lin" valueType="num">
                                      <p:cBhvr>
                                        <p:cTn id="43" dur="500" fill="hold"/>
                                        <p:tgtEl>
                                          <p:spTgt spid="116"/>
                                        </p:tgtEl>
                                        <p:attrNameLst>
                                          <p:attrName>ppt_w</p:attrName>
                                        </p:attrNameLst>
                                      </p:cBhvr>
                                      <p:tavLst>
                                        <p:tav tm="0">
                                          <p:val>
                                            <p:fltVal val="0"/>
                                          </p:val>
                                        </p:tav>
                                        <p:tav tm="100000">
                                          <p:val>
                                            <p:strVal val="#ppt_w"/>
                                          </p:val>
                                        </p:tav>
                                      </p:tavLst>
                                    </p:anim>
                                    <p:anim calcmode="lin" valueType="num">
                                      <p:cBhvr>
                                        <p:cTn id="44" dur="500" fill="hold"/>
                                        <p:tgtEl>
                                          <p:spTgt spid="116"/>
                                        </p:tgtEl>
                                        <p:attrNameLst>
                                          <p:attrName>ppt_h</p:attrName>
                                        </p:attrNameLst>
                                      </p:cBhvr>
                                      <p:tavLst>
                                        <p:tav tm="0">
                                          <p:val>
                                            <p:fltVal val="0"/>
                                          </p:val>
                                        </p:tav>
                                        <p:tav tm="100000">
                                          <p:val>
                                            <p:strVal val="#ppt_h"/>
                                          </p:val>
                                        </p:tav>
                                      </p:tavLst>
                                    </p:anim>
                                    <p:animEffect transition="in" filter="fade">
                                      <p:cBhvr>
                                        <p:cTn id="45" dur="500"/>
                                        <p:tgtEl>
                                          <p:spTgt spid="116"/>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048854"/>
                                        </p:tgtEl>
                                        <p:attrNameLst>
                                          <p:attrName>style.visibility</p:attrName>
                                        </p:attrNameLst>
                                      </p:cBhvr>
                                      <p:to>
                                        <p:strVal val="visible"/>
                                      </p:to>
                                    </p:set>
                                    <p:anim calcmode="lin" valueType="num">
                                      <p:cBhvr>
                                        <p:cTn id="48" dur="500" fill="hold"/>
                                        <p:tgtEl>
                                          <p:spTgt spid="1048854"/>
                                        </p:tgtEl>
                                        <p:attrNameLst>
                                          <p:attrName>ppt_w</p:attrName>
                                        </p:attrNameLst>
                                      </p:cBhvr>
                                      <p:tavLst>
                                        <p:tav tm="0">
                                          <p:val>
                                            <p:fltVal val="0"/>
                                          </p:val>
                                        </p:tav>
                                        <p:tav tm="100000">
                                          <p:val>
                                            <p:strVal val="#ppt_w"/>
                                          </p:val>
                                        </p:tav>
                                      </p:tavLst>
                                    </p:anim>
                                    <p:anim calcmode="lin" valueType="num">
                                      <p:cBhvr>
                                        <p:cTn id="49" dur="500" fill="hold"/>
                                        <p:tgtEl>
                                          <p:spTgt spid="1048854"/>
                                        </p:tgtEl>
                                        <p:attrNameLst>
                                          <p:attrName>ppt_h</p:attrName>
                                        </p:attrNameLst>
                                      </p:cBhvr>
                                      <p:tavLst>
                                        <p:tav tm="0">
                                          <p:val>
                                            <p:fltVal val="0"/>
                                          </p:val>
                                        </p:tav>
                                        <p:tav tm="100000">
                                          <p:val>
                                            <p:strVal val="#ppt_h"/>
                                          </p:val>
                                        </p:tav>
                                      </p:tavLst>
                                    </p:anim>
                                    <p:animEffect transition="in" filter="fade">
                                      <p:cBhvr>
                                        <p:cTn id="50" dur="500"/>
                                        <p:tgtEl>
                                          <p:spTgt spid="104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4" grpId="0"/>
      <p:bldP spid="1048855" grpId="0"/>
      <p:bldP spid="1048856" grpId="0"/>
      <p:bldP spid="104885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Freeform 2"/>
          <p:cNvSpPr/>
          <p:nvPr/>
        </p:nvSpPr>
        <p:spPr>
          <a:xfrm>
            <a:off x="-10732" y="132194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711" name="TextBox 3"/>
          <p:cNvSpPr txBox="1"/>
          <p:nvPr/>
        </p:nvSpPr>
        <p:spPr>
          <a:xfrm>
            <a:off x="1066800" y="3467100"/>
            <a:ext cx="7409734" cy="884858"/>
          </a:xfrm>
          <a:prstGeom prst="rect">
            <a:avLst/>
          </a:prstGeom>
        </p:spPr>
        <p:txBody>
          <a:bodyPr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Simulation </a:t>
            </a:r>
          </a:p>
        </p:txBody>
      </p:sp>
      <p:sp>
        <p:nvSpPr>
          <p:cNvPr id="1048724" name="TextBox 21"/>
          <p:cNvSpPr txBox="1"/>
          <p:nvPr/>
        </p:nvSpPr>
        <p:spPr>
          <a:xfrm>
            <a:off x="16600868" y="8953500"/>
            <a:ext cx="1676400" cy="769441"/>
          </a:xfrm>
          <a:prstGeom prst="rect">
            <a:avLst/>
          </a:prstGeom>
          <a:noFill/>
        </p:spPr>
        <p:txBody>
          <a:bodyPr wrap="square" rtlCol="0">
            <a:spAutoFit/>
          </a:bodyPr>
          <a:lstStyle/>
          <a:p>
            <a:r>
              <a:rPr lang="en-US" sz="4400" b="1" dirty="0">
                <a:solidFill>
                  <a:schemeClr val="bg1"/>
                </a:solidFill>
              </a:rPr>
              <a:t>10</a:t>
            </a:r>
          </a:p>
        </p:txBody>
      </p:sp>
      <p:pic>
        <p:nvPicPr>
          <p:cNvPr id="3" name="Picture 2">
            <a:extLst>
              <a:ext uri="{FF2B5EF4-FFF2-40B4-BE49-F238E27FC236}">
                <a16:creationId xmlns:a16="http://schemas.microsoft.com/office/drawing/2014/main" id="{A82ACC34-BCAF-0DBF-C689-3DD44FDCBD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0068" y="1003998"/>
            <a:ext cx="9507277" cy="5811061"/>
          </a:xfrm>
          <a:prstGeom prst="rect">
            <a:avLst/>
          </a:prstGeom>
        </p:spPr>
      </p:pic>
    </p:spTree>
    <p:extLst>
      <p:ext uri="{BB962C8B-B14F-4D97-AF65-F5344CB8AC3E}">
        <p14:creationId xmlns:p14="http://schemas.microsoft.com/office/powerpoint/2010/main" val="18741773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8777086-DFC8-BDA1-1F1B-4605BEFE06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18288000" cy="10287000"/>
          </a:xfrm>
          <a:prstGeom prst="rect">
            <a:avLst/>
          </a:prstGeom>
        </p:spPr>
      </p:pic>
      <p:pic>
        <p:nvPicPr>
          <p:cNvPr id="7" name="Picture 6">
            <a:extLst>
              <a:ext uri="{FF2B5EF4-FFF2-40B4-BE49-F238E27FC236}">
                <a16:creationId xmlns:a16="http://schemas.microsoft.com/office/drawing/2014/main" id="{3F213E63-79A7-689C-EE0B-75E4F7EC60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7902" y="7641771"/>
            <a:ext cx="2645229" cy="2645229"/>
          </a:xfrm>
          <a:prstGeom prst="rect">
            <a:avLst/>
          </a:prstGeom>
        </p:spPr>
      </p:pic>
      <p:pic>
        <p:nvPicPr>
          <p:cNvPr id="10" name="Picture 9">
            <a:extLst>
              <a:ext uri="{FF2B5EF4-FFF2-40B4-BE49-F238E27FC236}">
                <a16:creationId xmlns:a16="http://schemas.microsoft.com/office/drawing/2014/main" id="{529BE62A-97E5-D09A-D867-5686F4B2EFE6}"/>
              </a:ext>
            </a:extLst>
          </p:cNvPr>
          <p:cNvPicPr>
            <a:picLocks noChangeAspect="1"/>
          </p:cNvPicPr>
          <p:nvPr/>
        </p:nvPicPr>
        <p:blipFill>
          <a:blip r:embed="rId3" cstate="print">
            <a:extLst>
              <a:ext uri="{28A0092B-C50C-407E-A947-70E740481C1C}">
                <a14:useLocalDpi xmlns:a14="http://schemas.microsoft.com/office/drawing/2010/main" val="0"/>
              </a:ext>
            </a:extLst>
          </a:blip>
          <a:srcRect b="38272"/>
          <a:stretch>
            <a:fillRect/>
          </a:stretch>
        </p:blipFill>
        <p:spPr>
          <a:xfrm>
            <a:off x="9527721" y="8654142"/>
            <a:ext cx="2645229" cy="1632858"/>
          </a:xfrm>
          <a:prstGeom prst="rect">
            <a:avLst/>
          </a:prstGeom>
        </p:spPr>
      </p:pic>
      <p:pic>
        <p:nvPicPr>
          <p:cNvPr id="12" name="Picture 11">
            <a:extLst>
              <a:ext uri="{FF2B5EF4-FFF2-40B4-BE49-F238E27FC236}">
                <a16:creationId xmlns:a16="http://schemas.microsoft.com/office/drawing/2014/main" id="{D2510C33-B978-D178-DB28-D21F81193F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864" y="2415149"/>
            <a:ext cx="3054923" cy="3054923"/>
          </a:xfrm>
          <a:prstGeom prst="rect">
            <a:avLst/>
          </a:prstGeom>
        </p:spPr>
      </p:pic>
      <p:pic>
        <p:nvPicPr>
          <p:cNvPr id="13" name="Picture 12">
            <a:extLst>
              <a:ext uri="{FF2B5EF4-FFF2-40B4-BE49-F238E27FC236}">
                <a16:creationId xmlns:a16="http://schemas.microsoft.com/office/drawing/2014/main" id="{4F772CAE-7085-42EA-7B3E-3E5E9AFA6388}"/>
              </a:ext>
            </a:extLst>
          </p:cNvPr>
          <p:cNvPicPr>
            <a:picLocks noChangeAspect="1"/>
          </p:cNvPicPr>
          <p:nvPr/>
        </p:nvPicPr>
        <p:blipFill>
          <a:blip r:embed="rId4">
            <a:extLst>
              <a:ext uri="{28A0092B-C50C-407E-A947-70E740481C1C}">
                <a14:useLocalDpi xmlns:a14="http://schemas.microsoft.com/office/drawing/2010/main" val="0"/>
              </a:ext>
            </a:extLst>
          </a:blip>
          <a:srcRect l="42809"/>
          <a:stretch>
            <a:fillRect/>
          </a:stretch>
        </p:blipFill>
        <p:spPr>
          <a:xfrm>
            <a:off x="1" y="2415148"/>
            <a:ext cx="1747157" cy="3054923"/>
          </a:xfrm>
          <a:prstGeom prst="rect">
            <a:avLst/>
          </a:prstGeom>
        </p:spPr>
      </p:pic>
      <p:pic>
        <p:nvPicPr>
          <p:cNvPr id="14" name="Picture 13">
            <a:extLst>
              <a:ext uri="{FF2B5EF4-FFF2-40B4-BE49-F238E27FC236}">
                <a16:creationId xmlns:a16="http://schemas.microsoft.com/office/drawing/2014/main" id="{755A689E-033D-6CD1-7D11-77004405F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91" y="4586849"/>
            <a:ext cx="3054923" cy="3054923"/>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95F104AB-671B-E393-A792-309E3F674321}"/>
                  </a:ext>
                </a:extLst>
              </p14:cNvPr>
              <p14:cNvContentPartPr/>
              <p14:nvPr/>
            </p14:nvContentPartPr>
            <p14:xfrm>
              <a:off x="8749389" y="2315186"/>
              <a:ext cx="787320" cy="560520"/>
            </p14:xfrm>
          </p:contentPart>
        </mc:Choice>
        <mc:Fallback xmlns="">
          <p:pic>
            <p:nvPicPr>
              <p:cNvPr id="19" name="Ink 18">
                <a:extLst>
                  <a:ext uri="{FF2B5EF4-FFF2-40B4-BE49-F238E27FC236}">
                    <a16:creationId xmlns:a16="http://schemas.microsoft.com/office/drawing/2014/main" id="{95F104AB-671B-E393-A792-309E3F674321}"/>
                  </a:ext>
                </a:extLst>
              </p:cNvPr>
              <p:cNvPicPr/>
              <p:nvPr/>
            </p:nvPicPr>
            <p:blipFill>
              <a:blip r:embed="rId6"/>
              <a:stretch>
                <a:fillRect/>
              </a:stretch>
            </p:blipFill>
            <p:spPr>
              <a:xfrm>
                <a:off x="8695389" y="2207186"/>
                <a:ext cx="895320" cy="776520"/>
              </a:xfrm>
              <a:prstGeom prst="rect">
                <a:avLst/>
              </a:prstGeom>
            </p:spPr>
          </p:pic>
        </mc:Fallback>
      </mc:AlternateContent>
      <p:sp>
        <p:nvSpPr>
          <p:cNvPr id="2" name="TextBox 1">
            <a:extLst>
              <a:ext uri="{FF2B5EF4-FFF2-40B4-BE49-F238E27FC236}">
                <a16:creationId xmlns:a16="http://schemas.microsoft.com/office/drawing/2014/main" id="{29FB4819-A0EE-91ED-A927-75382458E195}"/>
              </a:ext>
            </a:extLst>
          </p:cNvPr>
          <p:cNvSpPr txBox="1"/>
          <p:nvPr/>
        </p:nvSpPr>
        <p:spPr>
          <a:xfrm>
            <a:off x="1029069" y="2548279"/>
            <a:ext cx="2805546" cy="507831"/>
          </a:xfrm>
          <a:prstGeom prst="rect">
            <a:avLst/>
          </a:prstGeom>
          <a:noFill/>
        </p:spPr>
        <p:txBody>
          <a:bodyPr wrap="square" rtlCol="0">
            <a:spAutoFit/>
          </a:bodyPr>
          <a:lstStyle/>
          <a:p>
            <a:r>
              <a:rPr lang="en-US" sz="2700" dirty="0"/>
              <a:t>Lane 1</a:t>
            </a:r>
          </a:p>
        </p:txBody>
      </p:sp>
      <p:sp>
        <p:nvSpPr>
          <p:cNvPr id="3" name="TextBox 2">
            <a:extLst>
              <a:ext uri="{FF2B5EF4-FFF2-40B4-BE49-F238E27FC236}">
                <a16:creationId xmlns:a16="http://schemas.microsoft.com/office/drawing/2014/main" id="{90306058-C994-96FA-D454-B31511FE5D5C}"/>
              </a:ext>
            </a:extLst>
          </p:cNvPr>
          <p:cNvSpPr txBox="1"/>
          <p:nvPr/>
        </p:nvSpPr>
        <p:spPr>
          <a:xfrm rot="5400000">
            <a:off x="12255394" y="9086400"/>
            <a:ext cx="1372346" cy="507831"/>
          </a:xfrm>
          <a:prstGeom prst="rect">
            <a:avLst/>
          </a:prstGeom>
          <a:noFill/>
        </p:spPr>
        <p:txBody>
          <a:bodyPr wrap="square" rtlCol="0">
            <a:spAutoFit/>
          </a:bodyPr>
          <a:lstStyle/>
          <a:p>
            <a:r>
              <a:rPr lang="en-US" sz="2700" dirty="0"/>
              <a:t>Lane 2</a:t>
            </a:r>
          </a:p>
        </p:txBody>
      </p:sp>
      <p:sp>
        <p:nvSpPr>
          <p:cNvPr id="4" name="TextBox 3">
            <a:extLst>
              <a:ext uri="{FF2B5EF4-FFF2-40B4-BE49-F238E27FC236}">
                <a16:creationId xmlns:a16="http://schemas.microsoft.com/office/drawing/2014/main" id="{7D53AC9F-A517-69EA-3B58-F9F3826CA214}"/>
              </a:ext>
            </a:extLst>
          </p:cNvPr>
          <p:cNvSpPr txBox="1"/>
          <p:nvPr/>
        </p:nvSpPr>
        <p:spPr>
          <a:xfrm>
            <a:off x="16218540" y="2466052"/>
            <a:ext cx="2805546" cy="507831"/>
          </a:xfrm>
          <a:prstGeom prst="rect">
            <a:avLst/>
          </a:prstGeom>
          <a:noFill/>
        </p:spPr>
        <p:txBody>
          <a:bodyPr wrap="square" rtlCol="0">
            <a:spAutoFit/>
          </a:bodyPr>
          <a:lstStyle/>
          <a:p>
            <a:r>
              <a:rPr lang="en-US" sz="2700" dirty="0"/>
              <a:t>Lane 1</a:t>
            </a:r>
          </a:p>
        </p:txBody>
      </p:sp>
      <p:sp>
        <p:nvSpPr>
          <p:cNvPr id="5" name="TextBox 4">
            <a:extLst>
              <a:ext uri="{FF2B5EF4-FFF2-40B4-BE49-F238E27FC236}">
                <a16:creationId xmlns:a16="http://schemas.microsoft.com/office/drawing/2014/main" id="{4056EC23-6B93-0CB2-B369-F3920405039E}"/>
              </a:ext>
            </a:extLst>
          </p:cNvPr>
          <p:cNvSpPr txBox="1"/>
          <p:nvPr/>
        </p:nvSpPr>
        <p:spPr>
          <a:xfrm rot="5400000">
            <a:off x="12255392" y="1069815"/>
            <a:ext cx="1372346" cy="507831"/>
          </a:xfrm>
          <a:prstGeom prst="rect">
            <a:avLst/>
          </a:prstGeom>
          <a:noFill/>
        </p:spPr>
        <p:txBody>
          <a:bodyPr wrap="square" rtlCol="0">
            <a:spAutoFit/>
          </a:bodyPr>
          <a:lstStyle/>
          <a:p>
            <a:r>
              <a:rPr lang="en-US" sz="2700" dirty="0"/>
              <a:t>Lane 2</a:t>
            </a:r>
          </a:p>
        </p:txBody>
      </p:sp>
    </p:spTree>
    <p:extLst>
      <p:ext uri="{BB962C8B-B14F-4D97-AF65-F5344CB8AC3E}">
        <p14:creationId xmlns:p14="http://schemas.microsoft.com/office/powerpoint/2010/main" val="238151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AA142-F896-3A48-BF39-066551349B79}"/>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338EE3B9-B2DA-9DD8-D7D4-74A3ED6E3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7" name="Picture 6">
            <a:extLst>
              <a:ext uri="{FF2B5EF4-FFF2-40B4-BE49-F238E27FC236}">
                <a16:creationId xmlns:a16="http://schemas.microsoft.com/office/drawing/2014/main" id="{76B76E78-EB45-E21D-96B2-FA846EFC8A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7902" y="7641771"/>
            <a:ext cx="2645229" cy="2645229"/>
          </a:xfrm>
          <a:prstGeom prst="rect">
            <a:avLst/>
          </a:prstGeom>
        </p:spPr>
      </p:pic>
      <p:pic>
        <p:nvPicPr>
          <p:cNvPr id="10" name="Picture 9">
            <a:extLst>
              <a:ext uri="{FF2B5EF4-FFF2-40B4-BE49-F238E27FC236}">
                <a16:creationId xmlns:a16="http://schemas.microsoft.com/office/drawing/2014/main" id="{AD67BED6-68BF-6FCC-E783-67A32C8EF0AA}"/>
              </a:ext>
            </a:extLst>
          </p:cNvPr>
          <p:cNvPicPr>
            <a:picLocks noChangeAspect="1"/>
          </p:cNvPicPr>
          <p:nvPr/>
        </p:nvPicPr>
        <p:blipFill>
          <a:blip r:embed="rId4" cstate="print">
            <a:extLst>
              <a:ext uri="{28A0092B-C50C-407E-A947-70E740481C1C}">
                <a14:useLocalDpi xmlns:a14="http://schemas.microsoft.com/office/drawing/2010/main" val="0"/>
              </a:ext>
            </a:extLst>
          </a:blip>
          <a:srcRect b="38272"/>
          <a:stretch>
            <a:fillRect/>
          </a:stretch>
        </p:blipFill>
        <p:spPr>
          <a:xfrm>
            <a:off x="9527721" y="8654142"/>
            <a:ext cx="2645229" cy="1632858"/>
          </a:xfrm>
          <a:prstGeom prst="rect">
            <a:avLst/>
          </a:prstGeom>
        </p:spPr>
      </p:pic>
      <p:pic>
        <p:nvPicPr>
          <p:cNvPr id="13" name="Picture 12">
            <a:extLst>
              <a:ext uri="{FF2B5EF4-FFF2-40B4-BE49-F238E27FC236}">
                <a16:creationId xmlns:a16="http://schemas.microsoft.com/office/drawing/2014/main" id="{FDA89811-77B9-7DA1-DEE7-C0F31D85741A}"/>
              </a:ext>
            </a:extLst>
          </p:cNvPr>
          <p:cNvPicPr>
            <a:picLocks noChangeAspect="1"/>
          </p:cNvPicPr>
          <p:nvPr/>
        </p:nvPicPr>
        <p:blipFill>
          <a:blip r:embed="rId5">
            <a:extLst>
              <a:ext uri="{28A0092B-C50C-407E-A947-70E740481C1C}">
                <a14:useLocalDpi xmlns:a14="http://schemas.microsoft.com/office/drawing/2010/main" val="0"/>
              </a:ext>
            </a:extLst>
          </a:blip>
          <a:srcRect l="42809"/>
          <a:stretch>
            <a:fillRect/>
          </a:stretch>
        </p:blipFill>
        <p:spPr>
          <a:xfrm>
            <a:off x="1" y="2415148"/>
            <a:ext cx="1747157" cy="3054923"/>
          </a:xfrm>
          <a:prstGeom prst="rect">
            <a:avLst/>
          </a:prstGeom>
        </p:spPr>
      </p:pic>
      <p:pic>
        <p:nvPicPr>
          <p:cNvPr id="3" name="Picture 2">
            <a:extLst>
              <a:ext uri="{FF2B5EF4-FFF2-40B4-BE49-F238E27FC236}">
                <a16:creationId xmlns:a16="http://schemas.microsoft.com/office/drawing/2014/main" id="{70949A33-CA9A-292D-B211-A776DA6B84D0}"/>
              </a:ext>
            </a:extLst>
          </p:cNvPr>
          <p:cNvPicPr>
            <a:picLocks noChangeAspect="1"/>
          </p:cNvPicPr>
          <p:nvPr/>
        </p:nvPicPr>
        <p:blipFill>
          <a:blip r:embed="rId6"/>
          <a:stretch>
            <a:fillRect/>
          </a:stretch>
        </p:blipFill>
        <p:spPr>
          <a:xfrm>
            <a:off x="7886701" y="1785815"/>
            <a:ext cx="816431" cy="2714831"/>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A1A2336F-72BE-8D58-98B5-86DF4869A070}"/>
                  </a:ext>
                </a:extLst>
              </p14:cNvPr>
              <p14:cNvContentPartPr/>
              <p14:nvPr/>
            </p14:nvContentPartPr>
            <p14:xfrm>
              <a:off x="8766669" y="3575006"/>
              <a:ext cx="772740" cy="650160"/>
            </p14:xfrm>
          </p:contentPart>
        </mc:Choice>
        <mc:Fallback xmlns="">
          <p:pic>
            <p:nvPicPr>
              <p:cNvPr id="4" name="Ink 3">
                <a:extLst>
                  <a:ext uri="{FF2B5EF4-FFF2-40B4-BE49-F238E27FC236}">
                    <a16:creationId xmlns:a16="http://schemas.microsoft.com/office/drawing/2014/main" id="{A1A2336F-72BE-8D58-98B5-86DF4869A070}"/>
                  </a:ext>
                </a:extLst>
              </p:cNvPr>
              <p:cNvPicPr/>
              <p:nvPr/>
            </p:nvPicPr>
            <p:blipFill>
              <a:blip r:embed="rId8"/>
              <a:stretch>
                <a:fillRect/>
              </a:stretch>
            </p:blipFill>
            <p:spPr>
              <a:xfrm>
                <a:off x="8712656" y="3466946"/>
                <a:ext cx="880765" cy="866280"/>
              </a:xfrm>
              <a:prstGeom prst="rect">
                <a:avLst/>
              </a:prstGeom>
            </p:spPr>
          </p:pic>
        </mc:Fallback>
      </mc:AlternateContent>
      <p:sp>
        <p:nvSpPr>
          <p:cNvPr id="2" name="TextBox 1">
            <a:extLst>
              <a:ext uri="{FF2B5EF4-FFF2-40B4-BE49-F238E27FC236}">
                <a16:creationId xmlns:a16="http://schemas.microsoft.com/office/drawing/2014/main" id="{B1E99804-2F0F-25A9-4B5F-0B996F529C6C}"/>
              </a:ext>
            </a:extLst>
          </p:cNvPr>
          <p:cNvSpPr txBox="1"/>
          <p:nvPr/>
        </p:nvSpPr>
        <p:spPr>
          <a:xfrm>
            <a:off x="1029069" y="2548279"/>
            <a:ext cx="2805546" cy="507831"/>
          </a:xfrm>
          <a:prstGeom prst="rect">
            <a:avLst/>
          </a:prstGeom>
          <a:noFill/>
        </p:spPr>
        <p:txBody>
          <a:bodyPr wrap="square" rtlCol="0">
            <a:spAutoFit/>
          </a:bodyPr>
          <a:lstStyle/>
          <a:p>
            <a:r>
              <a:rPr lang="en-US" sz="2700" dirty="0"/>
              <a:t>Lane 1</a:t>
            </a:r>
          </a:p>
        </p:txBody>
      </p:sp>
      <p:sp>
        <p:nvSpPr>
          <p:cNvPr id="5" name="TextBox 4">
            <a:extLst>
              <a:ext uri="{FF2B5EF4-FFF2-40B4-BE49-F238E27FC236}">
                <a16:creationId xmlns:a16="http://schemas.microsoft.com/office/drawing/2014/main" id="{998DB719-3EF9-688B-6CF9-DBA977D7F08C}"/>
              </a:ext>
            </a:extLst>
          </p:cNvPr>
          <p:cNvSpPr txBox="1"/>
          <p:nvPr/>
        </p:nvSpPr>
        <p:spPr>
          <a:xfrm rot="5400000">
            <a:off x="12255394" y="9086400"/>
            <a:ext cx="1372346" cy="507831"/>
          </a:xfrm>
          <a:prstGeom prst="rect">
            <a:avLst/>
          </a:prstGeom>
          <a:noFill/>
        </p:spPr>
        <p:txBody>
          <a:bodyPr wrap="square" rtlCol="0">
            <a:spAutoFit/>
          </a:bodyPr>
          <a:lstStyle/>
          <a:p>
            <a:r>
              <a:rPr lang="en-US" sz="2700" dirty="0"/>
              <a:t>Lane 2</a:t>
            </a:r>
          </a:p>
        </p:txBody>
      </p:sp>
      <p:sp>
        <p:nvSpPr>
          <p:cNvPr id="6" name="TextBox 5">
            <a:extLst>
              <a:ext uri="{FF2B5EF4-FFF2-40B4-BE49-F238E27FC236}">
                <a16:creationId xmlns:a16="http://schemas.microsoft.com/office/drawing/2014/main" id="{E70A1F5D-AB34-9B47-6084-2B81F1558324}"/>
              </a:ext>
            </a:extLst>
          </p:cNvPr>
          <p:cNvSpPr txBox="1"/>
          <p:nvPr/>
        </p:nvSpPr>
        <p:spPr>
          <a:xfrm>
            <a:off x="16218540" y="2466052"/>
            <a:ext cx="2805546" cy="507831"/>
          </a:xfrm>
          <a:prstGeom prst="rect">
            <a:avLst/>
          </a:prstGeom>
          <a:noFill/>
        </p:spPr>
        <p:txBody>
          <a:bodyPr wrap="square" rtlCol="0">
            <a:spAutoFit/>
          </a:bodyPr>
          <a:lstStyle/>
          <a:p>
            <a:r>
              <a:rPr lang="en-US" sz="2700" dirty="0"/>
              <a:t>Lane 1</a:t>
            </a:r>
          </a:p>
        </p:txBody>
      </p:sp>
      <p:sp>
        <p:nvSpPr>
          <p:cNvPr id="8" name="TextBox 7">
            <a:extLst>
              <a:ext uri="{FF2B5EF4-FFF2-40B4-BE49-F238E27FC236}">
                <a16:creationId xmlns:a16="http://schemas.microsoft.com/office/drawing/2014/main" id="{03C638F8-780A-F892-28F4-4DA03378D7B6}"/>
              </a:ext>
            </a:extLst>
          </p:cNvPr>
          <p:cNvSpPr txBox="1"/>
          <p:nvPr/>
        </p:nvSpPr>
        <p:spPr>
          <a:xfrm rot="5400000">
            <a:off x="12255392" y="1069815"/>
            <a:ext cx="1372346" cy="507831"/>
          </a:xfrm>
          <a:prstGeom prst="rect">
            <a:avLst/>
          </a:prstGeom>
          <a:noFill/>
        </p:spPr>
        <p:txBody>
          <a:bodyPr wrap="square" rtlCol="0">
            <a:spAutoFit/>
          </a:bodyPr>
          <a:lstStyle/>
          <a:p>
            <a:r>
              <a:rPr lang="en-US" sz="2700" dirty="0"/>
              <a:t>Lane 2</a:t>
            </a:r>
          </a:p>
        </p:txBody>
      </p:sp>
    </p:spTree>
    <p:extLst>
      <p:ext uri="{BB962C8B-B14F-4D97-AF65-F5344CB8AC3E}">
        <p14:creationId xmlns:p14="http://schemas.microsoft.com/office/powerpoint/2010/main" val="1732081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39634-CD87-2728-CBB5-C41D039725A1}"/>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68980CD8-7182-E0E6-6AF8-94882E2C8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7" name="Picture 6">
            <a:extLst>
              <a:ext uri="{FF2B5EF4-FFF2-40B4-BE49-F238E27FC236}">
                <a16:creationId xmlns:a16="http://schemas.microsoft.com/office/drawing/2014/main" id="{91BDFEC8-E361-04E6-730E-9E2B1BED5BD5}"/>
              </a:ext>
            </a:extLst>
          </p:cNvPr>
          <p:cNvPicPr>
            <a:picLocks noChangeAspect="1"/>
          </p:cNvPicPr>
          <p:nvPr/>
        </p:nvPicPr>
        <p:blipFill>
          <a:blip r:embed="rId4" cstate="print">
            <a:extLst>
              <a:ext uri="{28A0092B-C50C-407E-A947-70E740481C1C}">
                <a14:useLocalDpi xmlns:a14="http://schemas.microsoft.com/office/drawing/2010/main" val="0"/>
              </a:ext>
            </a:extLst>
          </a:blip>
          <a:srcRect b="19136"/>
          <a:stretch>
            <a:fillRect/>
          </a:stretch>
        </p:blipFill>
        <p:spPr>
          <a:xfrm>
            <a:off x="5976258" y="8147957"/>
            <a:ext cx="2645229" cy="2139044"/>
          </a:xfrm>
          <a:prstGeom prst="rect">
            <a:avLst/>
          </a:prstGeom>
        </p:spPr>
      </p:pic>
      <p:pic>
        <p:nvPicPr>
          <p:cNvPr id="10" name="Picture 9">
            <a:extLst>
              <a:ext uri="{FF2B5EF4-FFF2-40B4-BE49-F238E27FC236}">
                <a16:creationId xmlns:a16="http://schemas.microsoft.com/office/drawing/2014/main" id="{B6BEF9A7-B2C5-15A1-456C-ACDE9F06AD68}"/>
              </a:ext>
            </a:extLst>
          </p:cNvPr>
          <p:cNvPicPr>
            <a:picLocks noChangeAspect="1"/>
          </p:cNvPicPr>
          <p:nvPr/>
        </p:nvPicPr>
        <p:blipFill>
          <a:blip r:embed="rId4" cstate="print">
            <a:extLst>
              <a:ext uri="{28A0092B-C50C-407E-A947-70E740481C1C}">
                <a14:useLocalDpi xmlns:a14="http://schemas.microsoft.com/office/drawing/2010/main" val="0"/>
              </a:ext>
            </a:extLst>
          </a:blip>
          <a:srcRect b="59568"/>
          <a:stretch>
            <a:fillRect/>
          </a:stretch>
        </p:blipFill>
        <p:spPr>
          <a:xfrm>
            <a:off x="9527721" y="9217478"/>
            <a:ext cx="2645229" cy="1069523"/>
          </a:xfrm>
          <a:prstGeom prst="rect">
            <a:avLst/>
          </a:prstGeom>
        </p:spPr>
      </p:pic>
      <p:pic>
        <p:nvPicPr>
          <p:cNvPr id="13" name="Picture 12">
            <a:extLst>
              <a:ext uri="{FF2B5EF4-FFF2-40B4-BE49-F238E27FC236}">
                <a16:creationId xmlns:a16="http://schemas.microsoft.com/office/drawing/2014/main" id="{651FF44B-979F-F8DB-414A-03CEC629AB8B}"/>
              </a:ext>
            </a:extLst>
          </p:cNvPr>
          <p:cNvPicPr>
            <a:picLocks noChangeAspect="1"/>
          </p:cNvPicPr>
          <p:nvPr/>
        </p:nvPicPr>
        <p:blipFill>
          <a:blip r:embed="rId5">
            <a:extLst>
              <a:ext uri="{28A0092B-C50C-407E-A947-70E740481C1C}">
                <a14:useLocalDpi xmlns:a14="http://schemas.microsoft.com/office/drawing/2010/main" val="0"/>
              </a:ext>
            </a:extLst>
          </a:blip>
          <a:srcRect l="42809"/>
          <a:stretch>
            <a:fillRect/>
          </a:stretch>
        </p:blipFill>
        <p:spPr>
          <a:xfrm>
            <a:off x="1" y="2415148"/>
            <a:ext cx="1747157" cy="3054923"/>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7D67AB23-5714-0675-99EF-E5E8E657E80F}"/>
                  </a:ext>
                </a:extLst>
              </p14:cNvPr>
              <p14:cNvContentPartPr/>
              <p14:nvPr/>
            </p14:nvContentPartPr>
            <p14:xfrm>
              <a:off x="8749389" y="2315186"/>
              <a:ext cx="787320" cy="560520"/>
            </p14:xfrm>
          </p:contentPart>
        </mc:Choice>
        <mc:Fallback xmlns="">
          <p:pic>
            <p:nvPicPr>
              <p:cNvPr id="19" name="Ink 18">
                <a:extLst>
                  <a:ext uri="{FF2B5EF4-FFF2-40B4-BE49-F238E27FC236}">
                    <a16:creationId xmlns:a16="http://schemas.microsoft.com/office/drawing/2014/main" id="{7D67AB23-5714-0675-99EF-E5E8E657E80F}"/>
                  </a:ext>
                </a:extLst>
              </p:cNvPr>
              <p:cNvPicPr/>
              <p:nvPr/>
            </p:nvPicPr>
            <p:blipFill>
              <a:blip r:embed="rId7"/>
              <a:stretch>
                <a:fillRect/>
              </a:stretch>
            </p:blipFill>
            <p:spPr>
              <a:xfrm>
                <a:off x="8695389" y="2207186"/>
                <a:ext cx="895320" cy="776520"/>
              </a:xfrm>
              <a:prstGeom prst="rect">
                <a:avLst/>
              </a:prstGeom>
            </p:spPr>
          </p:pic>
        </mc:Fallback>
      </mc:AlternateContent>
      <p:pic>
        <p:nvPicPr>
          <p:cNvPr id="3" name="Picture 2">
            <a:extLst>
              <a:ext uri="{FF2B5EF4-FFF2-40B4-BE49-F238E27FC236}">
                <a16:creationId xmlns:a16="http://schemas.microsoft.com/office/drawing/2014/main" id="{77C5C747-D182-4DF8-E546-8F8119CC86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4017" y="3942608"/>
            <a:ext cx="3493235" cy="3493235"/>
          </a:xfrm>
          <a:prstGeom prst="rect">
            <a:avLst/>
          </a:prstGeom>
        </p:spPr>
      </p:pic>
      <p:pic>
        <p:nvPicPr>
          <p:cNvPr id="4" name="Picture 3">
            <a:extLst>
              <a:ext uri="{FF2B5EF4-FFF2-40B4-BE49-F238E27FC236}">
                <a16:creationId xmlns:a16="http://schemas.microsoft.com/office/drawing/2014/main" id="{764FD4BB-E515-9798-16AB-3690CA2661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7721" y="6572249"/>
            <a:ext cx="2645229" cy="2645229"/>
          </a:xfrm>
          <a:prstGeom prst="rect">
            <a:avLst/>
          </a:prstGeom>
        </p:spPr>
      </p:pic>
      <p:sp>
        <p:nvSpPr>
          <p:cNvPr id="2" name="TextBox 1">
            <a:extLst>
              <a:ext uri="{FF2B5EF4-FFF2-40B4-BE49-F238E27FC236}">
                <a16:creationId xmlns:a16="http://schemas.microsoft.com/office/drawing/2014/main" id="{47AA4E87-EC97-B4CB-C873-6FADA67FFDFB}"/>
              </a:ext>
            </a:extLst>
          </p:cNvPr>
          <p:cNvSpPr txBox="1"/>
          <p:nvPr/>
        </p:nvSpPr>
        <p:spPr>
          <a:xfrm>
            <a:off x="1029069" y="2548279"/>
            <a:ext cx="2805546" cy="507831"/>
          </a:xfrm>
          <a:prstGeom prst="rect">
            <a:avLst/>
          </a:prstGeom>
          <a:noFill/>
        </p:spPr>
        <p:txBody>
          <a:bodyPr wrap="square" rtlCol="0">
            <a:spAutoFit/>
          </a:bodyPr>
          <a:lstStyle/>
          <a:p>
            <a:r>
              <a:rPr lang="en-US" sz="2700" dirty="0"/>
              <a:t>Lane 1</a:t>
            </a:r>
          </a:p>
        </p:txBody>
      </p:sp>
      <p:sp>
        <p:nvSpPr>
          <p:cNvPr id="5" name="TextBox 4">
            <a:extLst>
              <a:ext uri="{FF2B5EF4-FFF2-40B4-BE49-F238E27FC236}">
                <a16:creationId xmlns:a16="http://schemas.microsoft.com/office/drawing/2014/main" id="{97A08E87-68C3-80BC-E6C5-1611F1DF1074}"/>
              </a:ext>
            </a:extLst>
          </p:cNvPr>
          <p:cNvSpPr txBox="1"/>
          <p:nvPr/>
        </p:nvSpPr>
        <p:spPr>
          <a:xfrm rot="5400000">
            <a:off x="12255394" y="9086400"/>
            <a:ext cx="1372346" cy="507831"/>
          </a:xfrm>
          <a:prstGeom prst="rect">
            <a:avLst/>
          </a:prstGeom>
          <a:noFill/>
        </p:spPr>
        <p:txBody>
          <a:bodyPr wrap="square" rtlCol="0">
            <a:spAutoFit/>
          </a:bodyPr>
          <a:lstStyle/>
          <a:p>
            <a:r>
              <a:rPr lang="en-US" sz="2700" dirty="0"/>
              <a:t>Lane 2</a:t>
            </a:r>
          </a:p>
        </p:txBody>
      </p:sp>
      <p:sp>
        <p:nvSpPr>
          <p:cNvPr id="6" name="TextBox 5">
            <a:extLst>
              <a:ext uri="{FF2B5EF4-FFF2-40B4-BE49-F238E27FC236}">
                <a16:creationId xmlns:a16="http://schemas.microsoft.com/office/drawing/2014/main" id="{B90E625A-03F5-10B0-7A63-3DA0A002786D}"/>
              </a:ext>
            </a:extLst>
          </p:cNvPr>
          <p:cNvSpPr txBox="1"/>
          <p:nvPr/>
        </p:nvSpPr>
        <p:spPr>
          <a:xfrm>
            <a:off x="16218540" y="2466052"/>
            <a:ext cx="2805546" cy="507831"/>
          </a:xfrm>
          <a:prstGeom prst="rect">
            <a:avLst/>
          </a:prstGeom>
          <a:noFill/>
        </p:spPr>
        <p:txBody>
          <a:bodyPr wrap="square" rtlCol="0">
            <a:spAutoFit/>
          </a:bodyPr>
          <a:lstStyle/>
          <a:p>
            <a:r>
              <a:rPr lang="en-US" sz="2700" dirty="0"/>
              <a:t>Lane 1</a:t>
            </a:r>
          </a:p>
        </p:txBody>
      </p:sp>
      <p:sp>
        <p:nvSpPr>
          <p:cNvPr id="8" name="TextBox 7">
            <a:extLst>
              <a:ext uri="{FF2B5EF4-FFF2-40B4-BE49-F238E27FC236}">
                <a16:creationId xmlns:a16="http://schemas.microsoft.com/office/drawing/2014/main" id="{3BC759BD-222C-6862-829F-0242E31745C7}"/>
              </a:ext>
            </a:extLst>
          </p:cNvPr>
          <p:cNvSpPr txBox="1"/>
          <p:nvPr/>
        </p:nvSpPr>
        <p:spPr>
          <a:xfrm rot="5400000">
            <a:off x="12255392" y="1069815"/>
            <a:ext cx="1372346" cy="507831"/>
          </a:xfrm>
          <a:prstGeom prst="rect">
            <a:avLst/>
          </a:prstGeom>
          <a:noFill/>
        </p:spPr>
        <p:txBody>
          <a:bodyPr wrap="square" rtlCol="0">
            <a:spAutoFit/>
          </a:bodyPr>
          <a:lstStyle/>
          <a:p>
            <a:r>
              <a:rPr lang="en-US" sz="2700" dirty="0"/>
              <a:t>Lane 2</a:t>
            </a:r>
          </a:p>
        </p:txBody>
      </p:sp>
    </p:spTree>
    <p:extLst>
      <p:ext uri="{BB962C8B-B14F-4D97-AF65-F5344CB8AC3E}">
        <p14:creationId xmlns:p14="http://schemas.microsoft.com/office/powerpoint/2010/main" val="3378559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2" name="Freeform 2"/>
          <p:cNvSpPr/>
          <p:nvPr/>
        </p:nvSpPr>
        <p:spPr>
          <a:xfrm>
            <a:off x="0" y="25770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863" name="Freeform 7"/>
          <p:cNvSpPr/>
          <p:nvPr/>
        </p:nvSpPr>
        <p:spPr>
          <a:xfrm>
            <a:off x="8269117" y="8427219"/>
            <a:ext cx="2878193" cy="1470495"/>
          </a:xfrm>
          <a:custGeom>
            <a:avLst/>
            <a:gdLst/>
            <a:ahLst/>
            <a:cxnLst/>
            <a:rect l="l" t="t" r="r" b="b"/>
            <a:pathLst>
              <a:path w="2878193" h="1470495">
                <a:moveTo>
                  <a:pt x="0" y="0"/>
                </a:moveTo>
                <a:lnTo>
                  <a:pt x="2878193" y="0"/>
                </a:lnTo>
                <a:lnTo>
                  <a:pt x="2878193" y="1470495"/>
                </a:lnTo>
                <a:lnTo>
                  <a:pt x="0" y="1470495"/>
                </a:lnTo>
                <a:lnTo>
                  <a:pt x="0" y="0"/>
                </a:lnTo>
                <a:close/>
              </a:path>
            </a:pathLst>
          </a:custGeom>
          <a:blipFill>
            <a:blip r:embed="rId4"/>
            <a:stretch>
              <a:fillRect/>
            </a:stretch>
          </a:blipFill>
        </p:spPr>
        <p:txBody>
          <a:bodyPr/>
          <a:lstStyle/>
          <a:p>
            <a:endParaRPr lang="en-US"/>
          </a:p>
        </p:txBody>
      </p:sp>
      <p:sp>
        <p:nvSpPr>
          <p:cNvPr id="1048864" name="Freeform 8"/>
          <p:cNvSpPr/>
          <p:nvPr/>
        </p:nvSpPr>
        <p:spPr>
          <a:xfrm>
            <a:off x="13589885" y="7673371"/>
            <a:ext cx="2983615" cy="2978190"/>
          </a:xfrm>
          <a:custGeom>
            <a:avLst/>
            <a:gdLst/>
            <a:ahLst/>
            <a:cxnLst/>
            <a:rect l="l" t="t" r="r" b="b"/>
            <a:pathLst>
              <a:path w="2983615" h="2978190">
                <a:moveTo>
                  <a:pt x="0" y="0"/>
                </a:moveTo>
                <a:lnTo>
                  <a:pt x="2983615" y="0"/>
                </a:lnTo>
                <a:lnTo>
                  <a:pt x="2983615" y="2978190"/>
                </a:lnTo>
                <a:lnTo>
                  <a:pt x="0" y="2978190"/>
                </a:lnTo>
                <a:lnTo>
                  <a:pt x="0" y="0"/>
                </a:lnTo>
                <a:close/>
              </a:path>
            </a:pathLst>
          </a:custGeom>
          <a:blipFill>
            <a:blip r:embed="rId5"/>
            <a:stretch>
              <a:fillRect/>
            </a:stretch>
          </a:blipFill>
        </p:spPr>
        <p:txBody>
          <a:bodyPr/>
          <a:lstStyle/>
          <a:p>
            <a:endParaRPr lang="en-US"/>
          </a:p>
        </p:txBody>
      </p:sp>
      <p:sp>
        <p:nvSpPr>
          <p:cNvPr id="1048865" name="TextBox 9"/>
          <p:cNvSpPr txBox="1"/>
          <p:nvPr/>
        </p:nvSpPr>
        <p:spPr>
          <a:xfrm>
            <a:off x="914400" y="978692"/>
            <a:ext cx="7786373" cy="884858"/>
          </a:xfrm>
          <a:prstGeom prst="rect">
            <a:avLst/>
          </a:prstGeom>
        </p:spPr>
        <p:txBody>
          <a:bodyPr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Reference:</a:t>
            </a:r>
          </a:p>
        </p:txBody>
      </p:sp>
      <p:sp>
        <p:nvSpPr>
          <p:cNvPr id="1048866" name="TextBox 27"/>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26</a:t>
            </a:r>
          </a:p>
        </p:txBody>
      </p:sp>
      <p:sp>
        <p:nvSpPr>
          <p:cNvPr id="1048867" name="TextBox 2"/>
          <p:cNvSpPr txBox="1"/>
          <p:nvPr/>
        </p:nvSpPr>
        <p:spPr>
          <a:xfrm>
            <a:off x="914400" y="2324100"/>
            <a:ext cx="1287780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hlinkClick r:id="rId6" action="ppaction://hlinksldjump"/>
              </a:rPr>
              <a:t>https://www.rishabhsoft.com/blog/smart-traffic-control-using-iot [1]</a:t>
            </a:r>
            <a:endParaRPr lang="en-US" sz="2800" dirty="0"/>
          </a:p>
          <a:p>
            <a:pPr marL="285750" indent="-285750">
              <a:buFont typeface="Arial" panose="020B0604020202020204" pitchFamily="34" charset="0"/>
              <a:buChar char="•"/>
            </a:pPr>
            <a:r>
              <a:rPr lang="en-US" sz="2800" dirty="0">
                <a:hlinkClick r:id="rId6" action="ppaction://hlinksldjump"/>
              </a:rPr>
              <a:t>https://www.hivemq.com/sb-assets/f/243938/284x150/2a67a28f71/mqtt-publish-subscribe.svg </a:t>
            </a:r>
            <a:r>
              <a:rPr lang="en-US" sz="2800" dirty="0">
                <a:hlinkClick r:id="rId7" action="ppaction://hlinksldjump"/>
              </a:rPr>
              <a:t>[2]</a:t>
            </a:r>
            <a:endParaRPr lang="en-US" sz="2800" dirty="0"/>
          </a:p>
          <a:p>
            <a:pPr marL="285750" indent="-285750">
              <a:buFont typeface="Arial" panose="020B0604020202020204" pitchFamily="34" charset="0"/>
              <a:buChar char="•"/>
            </a:pPr>
            <a:endParaRPr lang="en-US"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EF"/>
        </a:solidFill>
        <a:effectLst/>
      </p:bgPr>
    </p:bg>
    <p:spTree>
      <p:nvGrpSpPr>
        <p:cNvPr id="1" name=""/>
        <p:cNvGrpSpPr/>
        <p:nvPr/>
      </p:nvGrpSpPr>
      <p:grpSpPr>
        <a:xfrm>
          <a:off x="0" y="0"/>
          <a:ext cx="0" cy="0"/>
          <a:chOff x="0" y="0"/>
          <a:chExt cx="0" cy="0"/>
        </a:xfrm>
      </p:grpSpPr>
      <p:sp>
        <p:nvSpPr>
          <p:cNvPr id="1048871" name="Freeform 2"/>
          <p:cNvSpPr/>
          <p:nvPr/>
        </p:nvSpPr>
        <p:spPr>
          <a:xfrm>
            <a:off x="0" y="1778871"/>
            <a:ext cx="18288000" cy="8508129"/>
          </a:xfrm>
          <a:custGeom>
            <a:avLst/>
            <a:gdLst/>
            <a:ahLst/>
            <a:cxnLst/>
            <a:rect l="l" t="t" r="r" b="b"/>
            <a:pathLst>
              <a:path w="18288000" h="8508129">
                <a:moveTo>
                  <a:pt x="0" y="0"/>
                </a:moveTo>
                <a:lnTo>
                  <a:pt x="18288000" y="0"/>
                </a:lnTo>
                <a:lnTo>
                  <a:pt x="18288000" y="8508129"/>
                </a:lnTo>
                <a:lnTo>
                  <a:pt x="0" y="8508129"/>
                </a:lnTo>
                <a:lnTo>
                  <a:pt x="0" y="0"/>
                </a:lnTo>
                <a:close/>
              </a:path>
            </a:pathLst>
          </a:custGeom>
          <a:blipFill>
            <a:blip r:embed="rId3"/>
            <a:stretch>
              <a:fillRect/>
            </a:stretch>
          </a:blipFill>
        </p:spPr>
        <p:txBody>
          <a:bodyPr/>
          <a:lstStyle/>
          <a:p>
            <a:endParaRPr lang="en-US"/>
          </a:p>
        </p:txBody>
      </p:sp>
      <p:sp>
        <p:nvSpPr>
          <p:cNvPr id="1048872" name="Freeform 3"/>
          <p:cNvSpPr/>
          <p:nvPr/>
        </p:nvSpPr>
        <p:spPr>
          <a:xfrm>
            <a:off x="554009" y="5815534"/>
            <a:ext cx="4490357" cy="4114800"/>
          </a:xfrm>
          <a:custGeom>
            <a:avLst/>
            <a:gdLst/>
            <a:ahLst/>
            <a:cxnLst/>
            <a:rect l="l" t="t" r="r" b="b"/>
            <a:pathLst>
              <a:path w="4490357" h="4114800">
                <a:moveTo>
                  <a:pt x="0" y="0"/>
                </a:moveTo>
                <a:lnTo>
                  <a:pt x="4490357" y="0"/>
                </a:lnTo>
                <a:lnTo>
                  <a:pt x="4490357" y="4114800"/>
                </a:lnTo>
                <a:lnTo>
                  <a:pt x="0" y="4114800"/>
                </a:lnTo>
                <a:lnTo>
                  <a:pt x="0" y="0"/>
                </a:lnTo>
                <a:close/>
              </a:path>
            </a:pathLst>
          </a:custGeom>
          <a:blipFill>
            <a:blip r:embed="rId4"/>
            <a:stretch>
              <a:fillRect/>
            </a:stretch>
          </a:blipFill>
        </p:spPr>
        <p:txBody>
          <a:bodyPr/>
          <a:lstStyle/>
          <a:p>
            <a:endParaRPr lang="en-US"/>
          </a:p>
        </p:txBody>
      </p:sp>
      <p:sp>
        <p:nvSpPr>
          <p:cNvPr id="1048873" name="Freeform 4"/>
          <p:cNvSpPr/>
          <p:nvPr/>
        </p:nvSpPr>
        <p:spPr>
          <a:xfrm rot="-576790">
            <a:off x="14636754" y="1833982"/>
            <a:ext cx="1399453" cy="1399453"/>
          </a:xfrm>
          <a:custGeom>
            <a:avLst/>
            <a:gdLst/>
            <a:ahLst/>
            <a:cxnLst/>
            <a:rect l="l" t="t" r="r" b="b"/>
            <a:pathLst>
              <a:path w="1399453" h="1399453">
                <a:moveTo>
                  <a:pt x="0" y="0"/>
                </a:moveTo>
                <a:lnTo>
                  <a:pt x="1399453" y="0"/>
                </a:lnTo>
                <a:lnTo>
                  <a:pt x="1399453" y="1399453"/>
                </a:lnTo>
                <a:lnTo>
                  <a:pt x="0" y="1399453"/>
                </a:lnTo>
                <a:lnTo>
                  <a:pt x="0" y="0"/>
                </a:lnTo>
                <a:close/>
              </a:path>
            </a:pathLst>
          </a:custGeom>
          <a:blipFill>
            <a:blip r:embed="rId5"/>
            <a:stretch>
              <a:fillRect/>
            </a:stretch>
          </a:blipFill>
        </p:spPr>
        <p:txBody>
          <a:bodyPr/>
          <a:lstStyle/>
          <a:p>
            <a:endParaRPr lang="en-US"/>
          </a:p>
        </p:txBody>
      </p:sp>
      <p:sp>
        <p:nvSpPr>
          <p:cNvPr id="1048874" name="Freeform 5"/>
          <p:cNvSpPr/>
          <p:nvPr/>
        </p:nvSpPr>
        <p:spPr>
          <a:xfrm rot="695833">
            <a:off x="1976346" y="2331425"/>
            <a:ext cx="1645683" cy="1385366"/>
          </a:xfrm>
          <a:custGeom>
            <a:avLst/>
            <a:gdLst/>
            <a:ahLst/>
            <a:cxnLst/>
            <a:rect l="l" t="t" r="r" b="b"/>
            <a:pathLst>
              <a:path w="1645683" h="1385366">
                <a:moveTo>
                  <a:pt x="0" y="0"/>
                </a:moveTo>
                <a:lnTo>
                  <a:pt x="1645683" y="0"/>
                </a:lnTo>
                <a:lnTo>
                  <a:pt x="1645683" y="1385367"/>
                </a:lnTo>
                <a:lnTo>
                  <a:pt x="0" y="1385367"/>
                </a:lnTo>
                <a:lnTo>
                  <a:pt x="0" y="0"/>
                </a:lnTo>
                <a:close/>
              </a:path>
            </a:pathLst>
          </a:custGeom>
          <a:blipFill>
            <a:blip r:embed="rId6"/>
            <a:stretch>
              <a:fillRect/>
            </a:stretch>
          </a:blipFill>
        </p:spPr>
        <p:txBody>
          <a:bodyPr/>
          <a:lstStyle/>
          <a:p>
            <a:endParaRPr lang="en-US"/>
          </a:p>
        </p:txBody>
      </p:sp>
      <p:sp>
        <p:nvSpPr>
          <p:cNvPr id="1048875" name="TextBox 6"/>
          <p:cNvSpPr txBox="1"/>
          <p:nvPr/>
        </p:nvSpPr>
        <p:spPr>
          <a:xfrm>
            <a:off x="4624460" y="2653924"/>
            <a:ext cx="9039079" cy="2599700"/>
          </a:xfrm>
          <a:prstGeom prst="rect">
            <a:avLst/>
          </a:prstGeom>
        </p:spPr>
        <p:txBody>
          <a:bodyPr lIns="0" tIns="0" rIns="0" bIns="0" rtlCol="0" anchor="t">
            <a:spAutoFit/>
          </a:bodyPr>
          <a:lstStyle/>
          <a:p>
            <a:pPr algn="ctr">
              <a:lnSpc>
                <a:spcPts val="9647"/>
              </a:lnSpc>
            </a:pPr>
            <a:r>
              <a:rPr lang="en-US" sz="11910">
                <a:solidFill>
                  <a:srgbClr val="01544A"/>
                </a:solidFill>
                <a:latin typeface="Paalalabas Wide"/>
                <a:ea typeface="Paalalabas Wide"/>
                <a:cs typeface="Paalalabas Wide"/>
                <a:sym typeface="Paalalabas Wide"/>
              </a:rPr>
              <a:t>Thank You So Much!</a:t>
            </a:r>
          </a:p>
        </p:txBody>
      </p:sp>
      <p:sp>
        <p:nvSpPr>
          <p:cNvPr id="1048876" name="TextBox 7"/>
          <p:cNvSpPr txBox="1"/>
          <p:nvPr/>
        </p:nvSpPr>
        <p:spPr>
          <a:xfrm>
            <a:off x="5544404" y="5632886"/>
            <a:ext cx="7199192" cy="400049"/>
          </a:xfrm>
          <a:prstGeom prst="rect">
            <a:avLst/>
          </a:prstGeom>
        </p:spPr>
        <p:txBody>
          <a:bodyPr lIns="0" tIns="0" rIns="0" bIns="0" rtlCol="0" anchor="t">
            <a:spAutoFit/>
          </a:bodyPr>
          <a:lstStyle/>
          <a:p>
            <a:pPr algn="ctr">
              <a:lnSpc>
                <a:spcPts val="2999"/>
              </a:lnSpc>
            </a:pPr>
            <a:r>
              <a:rPr lang="en-US" sz="2999" b="1">
                <a:solidFill>
                  <a:srgbClr val="FFFFFF"/>
                </a:solidFill>
                <a:latin typeface="Arimo Bold"/>
                <a:ea typeface="Arimo Bold"/>
                <a:cs typeface="Arimo Bold"/>
                <a:sym typeface="Arimo Bold"/>
              </a:rPr>
              <a:t>Designing the Future of Urban Living</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06" name="Freeform 2"/>
          <p:cNvSpPr/>
          <p:nvPr/>
        </p:nvSpPr>
        <p:spPr>
          <a:xfrm>
            <a:off x="0" y="2065460"/>
            <a:ext cx="18288000" cy="8221540"/>
          </a:xfrm>
          <a:custGeom>
            <a:avLst/>
            <a:gdLst/>
            <a:ahLst/>
            <a:cxnLst/>
            <a:rect l="l" t="t" r="r" b="b"/>
            <a:pathLst>
              <a:path w="18288000" h="8221540">
                <a:moveTo>
                  <a:pt x="0" y="0"/>
                </a:moveTo>
                <a:lnTo>
                  <a:pt x="18288000" y="0"/>
                </a:lnTo>
                <a:lnTo>
                  <a:pt x="18288000" y="8221540"/>
                </a:lnTo>
                <a:lnTo>
                  <a:pt x="0" y="8221540"/>
                </a:lnTo>
                <a:lnTo>
                  <a:pt x="0" y="0"/>
                </a:lnTo>
                <a:close/>
              </a:path>
            </a:pathLst>
          </a:custGeom>
          <a:blipFill>
            <a:blip r:embed="rId3"/>
            <a:stretch>
              <a:fillRect/>
            </a:stretch>
          </a:blipFill>
        </p:spPr>
        <p:txBody>
          <a:bodyPr/>
          <a:lstStyle/>
          <a:p>
            <a:endParaRPr lang="en-US"/>
          </a:p>
        </p:txBody>
      </p:sp>
      <p:grpSp>
        <p:nvGrpSpPr>
          <p:cNvPr id="45" name="Group 3"/>
          <p:cNvGrpSpPr/>
          <p:nvPr/>
        </p:nvGrpSpPr>
        <p:grpSpPr>
          <a:xfrm>
            <a:off x="7473317" y="1028700"/>
            <a:ext cx="9785983" cy="5991374"/>
            <a:chOff x="0" y="0"/>
            <a:chExt cx="2577378" cy="1577975"/>
          </a:xfrm>
        </p:grpSpPr>
        <p:sp>
          <p:nvSpPr>
            <p:cNvPr id="1048607" name="Freeform 4"/>
            <p:cNvSpPr/>
            <p:nvPr/>
          </p:nvSpPr>
          <p:spPr>
            <a:xfrm>
              <a:off x="0" y="0"/>
              <a:ext cx="2577378" cy="1577975"/>
            </a:xfrm>
            <a:custGeom>
              <a:avLst/>
              <a:gdLst/>
              <a:ahLst/>
              <a:cxnLst/>
              <a:rect l="l" t="t" r="r" b="b"/>
              <a:pathLst>
                <a:path w="2577378" h="1577975">
                  <a:moveTo>
                    <a:pt x="56170" y="0"/>
                  </a:moveTo>
                  <a:lnTo>
                    <a:pt x="2521209" y="0"/>
                  </a:lnTo>
                  <a:cubicBezTo>
                    <a:pt x="2552230" y="0"/>
                    <a:pt x="2577378" y="25148"/>
                    <a:pt x="2577378" y="56170"/>
                  </a:cubicBezTo>
                  <a:lnTo>
                    <a:pt x="2577378" y="1521805"/>
                  </a:lnTo>
                  <a:cubicBezTo>
                    <a:pt x="2577378" y="1552827"/>
                    <a:pt x="2552230" y="1577975"/>
                    <a:pt x="2521209" y="1577975"/>
                  </a:cubicBezTo>
                  <a:lnTo>
                    <a:pt x="56170" y="1577975"/>
                  </a:lnTo>
                  <a:cubicBezTo>
                    <a:pt x="25148" y="1577975"/>
                    <a:pt x="0" y="1552827"/>
                    <a:pt x="0" y="1521805"/>
                  </a:cubicBezTo>
                  <a:lnTo>
                    <a:pt x="0" y="56170"/>
                  </a:lnTo>
                  <a:cubicBezTo>
                    <a:pt x="0" y="25148"/>
                    <a:pt x="25148" y="0"/>
                    <a:pt x="56170" y="0"/>
                  </a:cubicBezTo>
                  <a:close/>
                </a:path>
              </a:pathLst>
            </a:custGeom>
            <a:solidFill>
              <a:srgbClr val="FA9D70"/>
            </a:solidFill>
            <a:ln cap="rnd">
              <a:noFill/>
              <a:prstDash val="solid"/>
              <a:round/>
            </a:ln>
          </p:spPr>
          <p:txBody>
            <a:bodyPr/>
            <a:lstStyle/>
            <a:p>
              <a:endParaRPr lang="en-US"/>
            </a:p>
          </p:txBody>
        </p:sp>
        <p:sp>
          <p:nvSpPr>
            <p:cNvPr id="1048608" name="TextBox 5"/>
            <p:cNvSpPr txBox="1"/>
            <p:nvPr/>
          </p:nvSpPr>
          <p:spPr>
            <a:xfrm>
              <a:off x="0" y="-38100"/>
              <a:ext cx="2577378" cy="1616075"/>
            </a:xfrm>
            <a:prstGeom prst="rect">
              <a:avLst/>
            </a:prstGeom>
          </p:spPr>
          <p:txBody>
            <a:bodyPr lIns="50800" tIns="50800" rIns="50800" bIns="50800" rtlCol="0" anchor="ctr"/>
            <a:lstStyle/>
            <a:p>
              <a:pPr algn="ctr">
                <a:lnSpc>
                  <a:spcPts val="2659"/>
                </a:lnSpc>
                <a:spcBef>
                  <a:spcPct val="0"/>
                </a:spcBef>
              </a:pPr>
              <a:endParaRPr/>
            </a:p>
          </p:txBody>
        </p:sp>
      </p:grpSp>
      <p:sp>
        <p:nvSpPr>
          <p:cNvPr id="1048609" name="TextBox 6"/>
          <p:cNvSpPr txBox="1"/>
          <p:nvPr/>
        </p:nvSpPr>
        <p:spPr>
          <a:xfrm>
            <a:off x="8661441" y="2255405"/>
            <a:ext cx="7409734" cy="874268"/>
          </a:xfrm>
          <a:prstGeom prst="rect">
            <a:avLst/>
          </a:prstGeom>
        </p:spPr>
        <p:txBody>
          <a:bodyPr lIns="0" tIns="0" rIns="0" bIns="0" rtlCol="0" anchor="t">
            <a:spAutoFit/>
          </a:bodyPr>
          <a:lstStyle/>
          <a:p>
            <a:pPr algn="l">
              <a:lnSpc>
                <a:spcPts val="6884"/>
              </a:lnSpc>
            </a:pPr>
            <a:r>
              <a:rPr lang="en-US" sz="8499">
                <a:solidFill>
                  <a:srgbClr val="FFFFFF"/>
                </a:solidFill>
                <a:latin typeface="Paalalabas Wide"/>
                <a:ea typeface="Paalalabas Wide"/>
                <a:cs typeface="Paalalabas Wide"/>
                <a:sym typeface="Paalalabas Wide"/>
              </a:rPr>
              <a:t>Introduction</a:t>
            </a:r>
          </a:p>
        </p:txBody>
      </p:sp>
      <p:sp>
        <p:nvSpPr>
          <p:cNvPr id="1048610" name="TextBox 7"/>
          <p:cNvSpPr txBox="1"/>
          <p:nvPr/>
        </p:nvSpPr>
        <p:spPr>
          <a:xfrm>
            <a:off x="8629244" y="3330724"/>
            <a:ext cx="7569159" cy="1676400"/>
          </a:xfrm>
          <a:prstGeom prst="rect">
            <a:avLst/>
          </a:prstGeom>
        </p:spPr>
        <p:txBody>
          <a:bodyPr wrap="square" lIns="0" tIns="0" rIns="0" bIns="0" rtlCol="0" anchor="t">
            <a:spAutoFit/>
          </a:bodyPr>
          <a:lstStyle/>
          <a:p>
            <a:r>
              <a:rPr lang="en-US" sz="2800" dirty="0">
                <a:solidFill>
                  <a:schemeClr val="bg1"/>
                </a:solidFill>
                <a:latin typeface="Arimo" panose="020B0604020202020204" charset="0"/>
                <a:ea typeface="Arimo" panose="020B0604020202020204" charset="0"/>
                <a:cs typeface="Arimo" panose="020B0604020202020204" charset="0"/>
              </a:rPr>
              <a:t>Growing cities face serious traffic problems. IoT technology offers a smart solution by using sensors and real-time data to improve traffic flow and make roads safer.</a:t>
            </a:r>
          </a:p>
        </p:txBody>
      </p:sp>
      <p:sp>
        <p:nvSpPr>
          <p:cNvPr id="1048611" name="TextBox 8"/>
          <p:cNvSpPr txBox="1"/>
          <p:nvPr/>
        </p:nvSpPr>
        <p:spPr>
          <a:xfrm>
            <a:off x="8661441" y="4202694"/>
            <a:ext cx="7409734" cy="276999"/>
          </a:xfrm>
          <a:prstGeom prst="rect">
            <a:avLst/>
          </a:prstGeom>
        </p:spPr>
        <p:txBody>
          <a:bodyPr lIns="0" tIns="0" rIns="0" bIns="0" rtlCol="0" anchor="t">
            <a:spAutoFit/>
          </a:bodyPr>
          <a:lstStyle/>
          <a:p>
            <a:endParaRPr lang="en-US" dirty="0">
              <a:solidFill>
                <a:schemeClr val="bg1"/>
              </a:solidFill>
            </a:endParaRPr>
          </a:p>
        </p:txBody>
      </p:sp>
      <p:sp>
        <p:nvSpPr>
          <p:cNvPr id="1048612" name="Freeform 9"/>
          <p:cNvSpPr/>
          <p:nvPr/>
        </p:nvSpPr>
        <p:spPr>
          <a:xfrm rot="695833">
            <a:off x="1873146" y="1656415"/>
            <a:ext cx="1645683" cy="1385366"/>
          </a:xfrm>
          <a:custGeom>
            <a:avLst/>
            <a:gdLst/>
            <a:ahLst/>
            <a:cxnLst/>
            <a:rect l="l" t="t" r="r" b="b"/>
            <a:pathLst>
              <a:path w="1645683" h="1385366">
                <a:moveTo>
                  <a:pt x="0" y="0"/>
                </a:moveTo>
                <a:lnTo>
                  <a:pt x="1645683" y="0"/>
                </a:lnTo>
                <a:lnTo>
                  <a:pt x="1645683" y="1385366"/>
                </a:lnTo>
                <a:lnTo>
                  <a:pt x="0" y="1385366"/>
                </a:lnTo>
                <a:lnTo>
                  <a:pt x="0" y="0"/>
                </a:lnTo>
                <a:close/>
              </a:path>
            </a:pathLst>
          </a:custGeom>
          <a:blipFill>
            <a:blip r:embed="rId4"/>
            <a:stretch>
              <a:fillRect/>
            </a:stretch>
          </a:blipFill>
        </p:spPr>
        <p:txBody>
          <a:bodyPr/>
          <a:lstStyle/>
          <a:p>
            <a:endParaRPr lang="en-US"/>
          </a:p>
        </p:txBody>
      </p:sp>
      <p:sp>
        <p:nvSpPr>
          <p:cNvPr id="1048613" name="TextBox 9"/>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48610"/>
                                        </p:tgtEl>
                                        <p:attrNameLst>
                                          <p:attrName>style.visibility</p:attrName>
                                        </p:attrNameLst>
                                      </p:cBhvr>
                                      <p:to>
                                        <p:strVal val="visible"/>
                                      </p:to>
                                    </p:set>
                                    <p:anim calcmode="lin" valueType="num">
                                      <p:cBhvr>
                                        <p:cTn id="7" dur="500" fill="hold"/>
                                        <p:tgtEl>
                                          <p:spTgt spid="1048610"/>
                                        </p:tgtEl>
                                        <p:attrNameLst>
                                          <p:attrName>ppt_w</p:attrName>
                                        </p:attrNameLst>
                                      </p:cBhvr>
                                      <p:tavLst>
                                        <p:tav tm="0">
                                          <p:val>
                                            <p:fltVal val="0"/>
                                          </p:val>
                                        </p:tav>
                                        <p:tav tm="100000">
                                          <p:val>
                                            <p:strVal val="#ppt_w"/>
                                          </p:val>
                                        </p:tav>
                                      </p:tavLst>
                                    </p:anim>
                                    <p:anim calcmode="lin" valueType="num">
                                      <p:cBhvr>
                                        <p:cTn id="8" dur="500" fill="hold"/>
                                        <p:tgtEl>
                                          <p:spTgt spid="1048610"/>
                                        </p:tgtEl>
                                        <p:attrNameLst>
                                          <p:attrName>ppt_h</p:attrName>
                                        </p:attrNameLst>
                                      </p:cBhvr>
                                      <p:tavLst>
                                        <p:tav tm="0">
                                          <p:val>
                                            <p:fltVal val="0"/>
                                          </p:val>
                                        </p:tav>
                                        <p:tav tm="100000">
                                          <p:val>
                                            <p:strVal val="#ppt_h"/>
                                          </p:val>
                                        </p:tav>
                                      </p:tavLst>
                                    </p:anim>
                                    <p:animEffect transition="in" filter="fade">
                                      <p:cBhvr>
                                        <p:cTn id="9" dur="500"/>
                                        <p:tgtEl>
                                          <p:spTgt spid="104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1048617" name="Freeform 2"/>
          <p:cNvSpPr/>
          <p:nvPr/>
        </p:nvSpPr>
        <p:spPr>
          <a:xfrm>
            <a:off x="0" y="3543300"/>
            <a:ext cx="18288000" cy="6858000"/>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grpSp>
        <p:nvGrpSpPr>
          <p:cNvPr id="49" name="Group 3"/>
          <p:cNvGrpSpPr/>
          <p:nvPr/>
        </p:nvGrpSpPr>
        <p:grpSpPr>
          <a:xfrm>
            <a:off x="3657600" y="3238500"/>
            <a:ext cx="10591800" cy="4038600"/>
            <a:chOff x="0" y="0"/>
            <a:chExt cx="2577378" cy="1577975"/>
          </a:xfrm>
        </p:grpSpPr>
        <p:sp>
          <p:nvSpPr>
            <p:cNvPr id="1048618" name="Freeform 4"/>
            <p:cNvSpPr/>
            <p:nvPr/>
          </p:nvSpPr>
          <p:spPr>
            <a:xfrm>
              <a:off x="0" y="0"/>
              <a:ext cx="2577378" cy="1577975"/>
            </a:xfrm>
            <a:custGeom>
              <a:avLst/>
              <a:gdLst/>
              <a:ahLst/>
              <a:cxnLst/>
              <a:rect l="l" t="t" r="r" b="b"/>
              <a:pathLst>
                <a:path w="2577378" h="1577975">
                  <a:moveTo>
                    <a:pt x="56170" y="0"/>
                  </a:moveTo>
                  <a:lnTo>
                    <a:pt x="2521209" y="0"/>
                  </a:lnTo>
                  <a:cubicBezTo>
                    <a:pt x="2552230" y="0"/>
                    <a:pt x="2577378" y="25148"/>
                    <a:pt x="2577378" y="56170"/>
                  </a:cubicBezTo>
                  <a:lnTo>
                    <a:pt x="2577378" y="1521805"/>
                  </a:lnTo>
                  <a:cubicBezTo>
                    <a:pt x="2577378" y="1552827"/>
                    <a:pt x="2552230" y="1577975"/>
                    <a:pt x="2521209" y="1577975"/>
                  </a:cubicBezTo>
                  <a:lnTo>
                    <a:pt x="56170" y="1577975"/>
                  </a:lnTo>
                  <a:cubicBezTo>
                    <a:pt x="25148" y="1577975"/>
                    <a:pt x="0" y="1552827"/>
                    <a:pt x="0" y="1521805"/>
                  </a:cubicBezTo>
                  <a:lnTo>
                    <a:pt x="0" y="56170"/>
                  </a:lnTo>
                  <a:cubicBezTo>
                    <a:pt x="0" y="25148"/>
                    <a:pt x="25148" y="0"/>
                    <a:pt x="56170" y="0"/>
                  </a:cubicBezTo>
                  <a:close/>
                </a:path>
              </a:pathLst>
            </a:custGeom>
            <a:solidFill>
              <a:srgbClr val="FA9D70"/>
            </a:solidFill>
            <a:ln cap="rnd">
              <a:noFill/>
              <a:prstDash val="solid"/>
              <a:round/>
            </a:ln>
          </p:spPr>
          <p:txBody>
            <a:bodyPr/>
            <a:lstStyle/>
            <a:p>
              <a:endParaRPr lang="en-US"/>
            </a:p>
          </p:txBody>
        </p:sp>
        <p:sp>
          <p:nvSpPr>
            <p:cNvPr id="1048619" name="TextBox 5"/>
            <p:cNvSpPr txBox="1"/>
            <p:nvPr/>
          </p:nvSpPr>
          <p:spPr>
            <a:xfrm>
              <a:off x="0" y="-38100"/>
              <a:ext cx="2577378" cy="1616075"/>
            </a:xfrm>
            <a:prstGeom prst="rect">
              <a:avLst/>
            </a:prstGeom>
          </p:spPr>
          <p:txBody>
            <a:bodyPr lIns="50800" tIns="50800" rIns="50800" bIns="50800" rtlCol="0" anchor="ctr"/>
            <a:lstStyle/>
            <a:p>
              <a:pPr algn="ctr">
                <a:lnSpc>
                  <a:spcPts val="2659"/>
                </a:lnSpc>
                <a:spcBef>
                  <a:spcPct val="0"/>
                </a:spcBef>
              </a:pPr>
              <a:endParaRPr/>
            </a:p>
          </p:txBody>
        </p:sp>
      </p:grpSp>
      <p:sp>
        <p:nvSpPr>
          <p:cNvPr id="1048620" name="Google Shape;209;p21"/>
          <p:cNvSpPr txBox="1"/>
          <p:nvPr/>
        </p:nvSpPr>
        <p:spPr>
          <a:xfrm>
            <a:off x="1200150" y="7708106"/>
            <a:ext cx="85725" cy="609600"/>
          </a:xfrm>
          <a:prstGeom prst="rect">
            <a:avLst/>
          </a:prstGeom>
          <a:noFill/>
          <a:ln>
            <a:noFill/>
          </a:ln>
        </p:spPr>
        <p:txBody>
          <a:bodyPr spcFirstLastPara="1" wrap="square" lIns="0" tIns="0" rIns="0" bIns="0" anchor="t" anchorCtr="0">
            <a:spAutoFit/>
          </a:bodyPr>
          <a:lstStyle/>
          <a:p>
            <a:r>
              <a:rPr lang="en-US" sz="2025">
                <a:solidFill>
                  <a:srgbClr val="1E293B"/>
                </a:solidFill>
                <a:latin typeface="DM Sans"/>
                <a:ea typeface="DM Sans"/>
                <a:cs typeface="DM Sans"/>
                <a:sym typeface="DM Sans"/>
              </a:rPr>
              <a:t>•</a:t>
            </a:r>
            <a:endParaRPr sz="2700"/>
          </a:p>
        </p:txBody>
      </p:sp>
      <p:sp>
        <p:nvSpPr>
          <p:cNvPr id="1048621" name="Google Shape;212;p21"/>
          <p:cNvSpPr txBox="1"/>
          <p:nvPr/>
        </p:nvSpPr>
        <p:spPr>
          <a:xfrm>
            <a:off x="1447800" y="1096978"/>
            <a:ext cx="17402175" cy="1308100"/>
          </a:xfrm>
          <a:prstGeom prst="rect">
            <a:avLst/>
          </a:prstGeom>
          <a:noFill/>
          <a:ln>
            <a:noFill/>
          </a:ln>
        </p:spPr>
        <p:txBody>
          <a:bodyPr spcFirstLastPara="1" wrap="square" lIns="0" tIns="0" rIns="0" bIns="0" anchor="t" anchorCtr="0">
            <a:spAutoFit/>
          </a:bodyPr>
          <a:lstStyle/>
          <a:p>
            <a:r>
              <a:rPr lang="en-US" sz="8499" dirty="0">
                <a:solidFill>
                  <a:srgbClr val="01544A"/>
                </a:solidFill>
                <a:latin typeface="Paalalabas Wide"/>
                <a:ea typeface="Paalalabas Wide"/>
                <a:cs typeface="Paalalabas Wide"/>
                <a:sym typeface="Merriweather"/>
              </a:rPr>
              <a:t>Smart </a:t>
            </a:r>
            <a:r>
              <a:rPr lang="en-US" sz="8499" dirty="0">
                <a:solidFill>
                  <a:srgbClr val="01544A"/>
                </a:solidFill>
                <a:latin typeface="Paalalabas Wide"/>
                <a:ea typeface="Paalalabas Wide"/>
                <a:cs typeface="Paalalabas Wide"/>
              </a:rPr>
              <a:t>Cities</a:t>
            </a:r>
            <a:r>
              <a:rPr lang="en-US" sz="8800" dirty="0"/>
              <a:t> </a:t>
            </a:r>
            <a:r>
              <a:rPr lang="en-US" sz="8499" dirty="0">
                <a:solidFill>
                  <a:srgbClr val="01544A"/>
                </a:solidFill>
                <a:latin typeface="Paalalabas Wide"/>
                <a:ea typeface="Paalalabas Wide"/>
                <a:cs typeface="Paalalabas Wide"/>
              </a:rPr>
              <a:t>and</a:t>
            </a:r>
            <a:r>
              <a:rPr lang="en-US" sz="8800" dirty="0"/>
              <a:t> </a:t>
            </a:r>
            <a:r>
              <a:rPr lang="en-US" sz="8499" dirty="0">
                <a:solidFill>
                  <a:srgbClr val="01544A"/>
                </a:solidFill>
                <a:latin typeface="Paalalabas Wide"/>
                <a:ea typeface="Paalalabas Wide"/>
                <a:cs typeface="Paalalabas Wide"/>
              </a:rPr>
              <a:t>Smart</a:t>
            </a:r>
            <a:r>
              <a:rPr lang="en-US" sz="8800" dirty="0"/>
              <a:t> </a:t>
            </a:r>
            <a:r>
              <a:rPr lang="en-US" sz="8499" dirty="0">
                <a:solidFill>
                  <a:srgbClr val="01544A"/>
                </a:solidFill>
                <a:latin typeface="Paalalabas Wide"/>
                <a:ea typeface="Paalalabas Wide"/>
                <a:cs typeface="Paalalabas Wide"/>
              </a:rPr>
              <a:t>Grid</a:t>
            </a:r>
            <a:endParaRPr sz="8499" dirty="0">
              <a:solidFill>
                <a:srgbClr val="01544A"/>
              </a:solidFill>
              <a:latin typeface="Paalalabas Wide"/>
              <a:ea typeface="Paalalabas Wide"/>
              <a:cs typeface="Paalalabas Wide"/>
            </a:endParaRPr>
          </a:p>
        </p:txBody>
      </p:sp>
      <p:sp>
        <p:nvSpPr>
          <p:cNvPr id="1048622" name="TextBox 11"/>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4</a:t>
            </a:r>
          </a:p>
        </p:txBody>
      </p:sp>
      <p:sp>
        <p:nvSpPr>
          <p:cNvPr id="1048623" name="Rectangle 2"/>
          <p:cNvSpPr/>
          <p:nvPr/>
        </p:nvSpPr>
        <p:spPr>
          <a:xfrm>
            <a:off x="4495800" y="3695700"/>
            <a:ext cx="9144000" cy="3025141"/>
          </a:xfrm>
          <a:prstGeom prst="rect">
            <a:avLst/>
          </a:prstGeom>
        </p:spPr>
        <p:txBody>
          <a:bodyPr>
            <a:spAutoFit/>
          </a:bodyPr>
          <a:lstStyle/>
          <a:p>
            <a:r>
              <a:rPr lang="en-US" sz="2800" dirty="0">
                <a:solidFill>
                  <a:schemeClr val="bg1"/>
                </a:solidFill>
                <a:latin typeface="Arimo" panose="020B0604020202020204" charset="0"/>
                <a:ea typeface="Arimo" panose="020B0604020202020204" charset="0"/>
                <a:cs typeface="Arimo" panose="020B0604020202020204" charset="0"/>
              </a:rPr>
              <a:t>Smart cities impact smart grids by increasing the need for intelligent and flexible energy management. The growth of IoT systems, electric vehicles, and smart infrastructure forces smart grids to handle higher demand, integrate renewable energy, and improve reliability. This drives smarter, more efficient, and adaptive power systems.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48623"/>
                                        </p:tgtEl>
                                        <p:attrNameLst>
                                          <p:attrName>style.visibility</p:attrName>
                                        </p:attrNameLst>
                                      </p:cBhvr>
                                      <p:to>
                                        <p:strVal val="visible"/>
                                      </p:to>
                                    </p:set>
                                    <p:anim calcmode="lin" valueType="num">
                                      <p:cBhvr>
                                        <p:cTn id="7" dur="500" fill="hold"/>
                                        <p:tgtEl>
                                          <p:spTgt spid="1048623"/>
                                        </p:tgtEl>
                                        <p:attrNameLst>
                                          <p:attrName>ppt_w</p:attrName>
                                        </p:attrNameLst>
                                      </p:cBhvr>
                                      <p:tavLst>
                                        <p:tav tm="0">
                                          <p:val>
                                            <p:fltVal val="0"/>
                                          </p:val>
                                        </p:tav>
                                        <p:tav tm="100000">
                                          <p:val>
                                            <p:strVal val="#ppt_w"/>
                                          </p:val>
                                        </p:tav>
                                      </p:tavLst>
                                    </p:anim>
                                    <p:anim calcmode="lin" valueType="num">
                                      <p:cBhvr>
                                        <p:cTn id="8" dur="500" fill="hold"/>
                                        <p:tgtEl>
                                          <p:spTgt spid="1048623"/>
                                        </p:tgtEl>
                                        <p:attrNameLst>
                                          <p:attrName>ppt_h</p:attrName>
                                        </p:attrNameLst>
                                      </p:cBhvr>
                                      <p:tavLst>
                                        <p:tav tm="0">
                                          <p:val>
                                            <p:fltVal val="0"/>
                                          </p:val>
                                        </p:tav>
                                        <p:tav tm="100000">
                                          <p:val>
                                            <p:strVal val="#ppt_h"/>
                                          </p:val>
                                        </p:tav>
                                      </p:tavLst>
                                    </p:anim>
                                    <p:animEffect transition="in" filter="fade">
                                      <p:cBhvr>
                                        <p:cTn id="9" dur="500"/>
                                        <p:tgtEl>
                                          <p:spTgt spid="1048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Freeform 2"/>
          <p:cNvSpPr/>
          <p:nvPr/>
        </p:nvSpPr>
        <p:spPr>
          <a:xfrm>
            <a:off x="0" y="2065460"/>
            <a:ext cx="18288000" cy="8221540"/>
          </a:xfrm>
          <a:custGeom>
            <a:avLst/>
            <a:gdLst/>
            <a:ahLst/>
            <a:cxnLst/>
            <a:rect l="l" t="t" r="r" b="b"/>
            <a:pathLst>
              <a:path w="18288000" h="8221540">
                <a:moveTo>
                  <a:pt x="0" y="0"/>
                </a:moveTo>
                <a:lnTo>
                  <a:pt x="18288000" y="0"/>
                </a:lnTo>
                <a:lnTo>
                  <a:pt x="18288000" y="8221540"/>
                </a:lnTo>
                <a:lnTo>
                  <a:pt x="0" y="8221540"/>
                </a:lnTo>
                <a:lnTo>
                  <a:pt x="0" y="0"/>
                </a:lnTo>
                <a:close/>
              </a:path>
            </a:pathLst>
          </a:custGeom>
          <a:blipFill>
            <a:blip r:embed="rId3"/>
            <a:stretch>
              <a:fillRect/>
            </a:stretch>
          </a:blipFill>
        </p:spPr>
        <p:txBody>
          <a:bodyPr/>
          <a:lstStyle/>
          <a:p>
            <a:endParaRPr lang="en-US"/>
          </a:p>
        </p:txBody>
      </p:sp>
      <p:grpSp>
        <p:nvGrpSpPr>
          <p:cNvPr id="53" name="Group 3"/>
          <p:cNvGrpSpPr/>
          <p:nvPr/>
        </p:nvGrpSpPr>
        <p:grpSpPr>
          <a:xfrm>
            <a:off x="7473317" y="1028700"/>
            <a:ext cx="9785983" cy="5991374"/>
            <a:chOff x="0" y="0"/>
            <a:chExt cx="2577378" cy="1577975"/>
          </a:xfrm>
        </p:grpSpPr>
        <p:sp>
          <p:nvSpPr>
            <p:cNvPr id="1048627" name="Freeform 4"/>
            <p:cNvSpPr/>
            <p:nvPr/>
          </p:nvSpPr>
          <p:spPr>
            <a:xfrm>
              <a:off x="0" y="0"/>
              <a:ext cx="2577378" cy="1577975"/>
            </a:xfrm>
            <a:custGeom>
              <a:avLst/>
              <a:gdLst/>
              <a:ahLst/>
              <a:cxnLst/>
              <a:rect l="l" t="t" r="r" b="b"/>
              <a:pathLst>
                <a:path w="2577378" h="1577975">
                  <a:moveTo>
                    <a:pt x="56170" y="0"/>
                  </a:moveTo>
                  <a:lnTo>
                    <a:pt x="2521209" y="0"/>
                  </a:lnTo>
                  <a:cubicBezTo>
                    <a:pt x="2552230" y="0"/>
                    <a:pt x="2577378" y="25148"/>
                    <a:pt x="2577378" y="56170"/>
                  </a:cubicBezTo>
                  <a:lnTo>
                    <a:pt x="2577378" y="1521805"/>
                  </a:lnTo>
                  <a:cubicBezTo>
                    <a:pt x="2577378" y="1552827"/>
                    <a:pt x="2552230" y="1577975"/>
                    <a:pt x="2521209" y="1577975"/>
                  </a:cubicBezTo>
                  <a:lnTo>
                    <a:pt x="56170" y="1577975"/>
                  </a:lnTo>
                  <a:cubicBezTo>
                    <a:pt x="25148" y="1577975"/>
                    <a:pt x="0" y="1552827"/>
                    <a:pt x="0" y="1521805"/>
                  </a:cubicBezTo>
                  <a:lnTo>
                    <a:pt x="0" y="56170"/>
                  </a:lnTo>
                  <a:cubicBezTo>
                    <a:pt x="0" y="25148"/>
                    <a:pt x="25148" y="0"/>
                    <a:pt x="56170" y="0"/>
                  </a:cubicBezTo>
                  <a:close/>
                </a:path>
              </a:pathLst>
            </a:custGeom>
            <a:solidFill>
              <a:srgbClr val="FA9D70"/>
            </a:solidFill>
            <a:ln cap="rnd">
              <a:noFill/>
              <a:prstDash val="solid"/>
              <a:round/>
            </a:ln>
          </p:spPr>
          <p:txBody>
            <a:bodyPr/>
            <a:lstStyle/>
            <a:p>
              <a:endParaRPr lang="en-US"/>
            </a:p>
          </p:txBody>
        </p:sp>
        <p:sp>
          <p:nvSpPr>
            <p:cNvPr id="1048628" name="TextBox 5"/>
            <p:cNvSpPr txBox="1"/>
            <p:nvPr/>
          </p:nvSpPr>
          <p:spPr>
            <a:xfrm>
              <a:off x="0" y="-38100"/>
              <a:ext cx="2577378" cy="1616075"/>
            </a:xfrm>
            <a:prstGeom prst="rect">
              <a:avLst/>
            </a:prstGeom>
          </p:spPr>
          <p:txBody>
            <a:bodyPr lIns="50800" tIns="50800" rIns="50800" bIns="50800" rtlCol="0" anchor="ctr"/>
            <a:lstStyle/>
            <a:p>
              <a:pPr algn="ctr">
                <a:lnSpc>
                  <a:spcPts val="2659"/>
                </a:lnSpc>
                <a:spcBef>
                  <a:spcPct val="0"/>
                </a:spcBef>
              </a:pPr>
              <a:endParaRPr/>
            </a:p>
          </p:txBody>
        </p:sp>
      </p:grpSp>
      <p:sp>
        <p:nvSpPr>
          <p:cNvPr id="1048629" name="TextBox 6"/>
          <p:cNvSpPr txBox="1"/>
          <p:nvPr/>
        </p:nvSpPr>
        <p:spPr>
          <a:xfrm>
            <a:off x="8661441" y="2255405"/>
            <a:ext cx="7409734" cy="884858"/>
          </a:xfrm>
          <a:prstGeom prst="rect">
            <a:avLst/>
          </a:prstGeom>
        </p:spPr>
        <p:txBody>
          <a:bodyPr lIns="0" tIns="0" rIns="0" bIns="0" rtlCol="0" anchor="t">
            <a:spAutoFit/>
          </a:bodyPr>
          <a:lstStyle/>
          <a:p>
            <a:pPr algn="l">
              <a:lnSpc>
                <a:spcPts val="6884"/>
              </a:lnSpc>
            </a:pPr>
            <a:r>
              <a:rPr lang="en-US" sz="8499" dirty="0">
                <a:solidFill>
                  <a:srgbClr val="FFFFFF"/>
                </a:solidFill>
                <a:latin typeface="Paalalabas Wide"/>
                <a:ea typeface="Paalalabas Wide"/>
                <a:cs typeface="Paalalabas Wide"/>
                <a:sym typeface="Paalalabas Wide"/>
              </a:rPr>
              <a:t>challenges</a:t>
            </a:r>
          </a:p>
        </p:txBody>
      </p:sp>
      <p:sp>
        <p:nvSpPr>
          <p:cNvPr id="1048630" name="TextBox 8"/>
          <p:cNvSpPr txBox="1"/>
          <p:nvPr/>
        </p:nvSpPr>
        <p:spPr>
          <a:xfrm>
            <a:off x="8661441" y="4202694"/>
            <a:ext cx="7409734" cy="276999"/>
          </a:xfrm>
          <a:prstGeom prst="rect">
            <a:avLst/>
          </a:prstGeom>
        </p:spPr>
        <p:txBody>
          <a:bodyPr lIns="0" tIns="0" rIns="0" bIns="0" rtlCol="0" anchor="t">
            <a:spAutoFit/>
          </a:bodyPr>
          <a:lstStyle/>
          <a:p>
            <a:endParaRPr lang="en-US" dirty="0">
              <a:solidFill>
                <a:schemeClr val="bg1"/>
              </a:solidFill>
            </a:endParaRPr>
          </a:p>
        </p:txBody>
      </p:sp>
      <p:sp>
        <p:nvSpPr>
          <p:cNvPr id="1048631" name="Freeform 9"/>
          <p:cNvSpPr/>
          <p:nvPr/>
        </p:nvSpPr>
        <p:spPr>
          <a:xfrm rot="695833">
            <a:off x="1873146" y="1656415"/>
            <a:ext cx="1645683" cy="1385366"/>
          </a:xfrm>
          <a:custGeom>
            <a:avLst/>
            <a:gdLst/>
            <a:ahLst/>
            <a:cxnLst/>
            <a:rect l="l" t="t" r="r" b="b"/>
            <a:pathLst>
              <a:path w="1645683" h="1385366">
                <a:moveTo>
                  <a:pt x="0" y="0"/>
                </a:moveTo>
                <a:lnTo>
                  <a:pt x="1645683" y="0"/>
                </a:lnTo>
                <a:lnTo>
                  <a:pt x="1645683" y="1385366"/>
                </a:lnTo>
                <a:lnTo>
                  <a:pt x="0" y="1385366"/>
                </a:lnTo>
                <a:lnTo>
                  <a:pt x="0" y="0"/>
                </a:lnTo>
                <a:close/>
              </a:path>
            </a:pathLst>
          </a:custGeom>
          <a:blipFill>
            <a:blip r:embed="rId4"/>
            <a:stretch>
              <a:fillRect/>
            </a:stretch>
          </a:blipFill>
        </p:spPr>
        <p:txBody>
          <a:bodyPr/>
          <a:lstStyle/>
          <a:p>
            <a:endParaRPr lang="en-US"/>
          </a:p>
        </p:txBody>
      </p:sp>
      <p:sp>
        <p:nvSpPr>
          <p:cNvPr id="1048632" name="Rectangle 12"/>
          <p:cNvSpPr/>
          <p:nvPr/>
        </p:nvSpPr>
        <p:spPr>
          <a:xfrm>
            <a:off x="8709363" y="3571752"/>
            <a:ext cx="9144000" cy="1815882"/>
          </a:xfrm>
          <a:prstGeom prst="rect">
            <a:avLst/>
          </a:prstGeom>
        </p:spPr>
        <p:txBody>
          <a:bodyPr>
            <a:spAutoFit/>
          </a:bodyPr>
          <a:lstStyle/>
          <a:p>
            <a:pPr lvl="0" eaLnBrk="0" fontAlgn="base" hangingPunct="0">
              <a:spcBef>
                <a:spcPct val="0"/>
              </a:spcBef>
              <a:spcAft>
                <a:spcPct val="0"/>
              </a:spcAft>
              <a:buFontTx/>
              <a:buChar char="•"/>
            </a:pPr>
            <a:r>
              <a:rPr lang="en-US" altLang="en-US" sz="2800" dirty="0">
                <a:solidFill>
                  <a:schemeClr val="bg1"/>
                </a:solidFill>
                <a:latin typeface="Arimo" panose="020B0604020202020204" charset="0"/>
                <a:ea typeface="Arimo" panose="020B0604020202020204" charset="0"/>
                <a:cs typeface="Arimo" panose="020B0604020202020204" charset="0"/>
              </a:rPr>
              <a:t>Congestion</a:t>
            </a:r>
          </a:p>
          <a:p>
            <a:pPr lvl="0" eaLnBrk="0" fontAlgn="base" hangingPunct="0">
              <a:spcBef>
                <a:spcPct val="0"/>
              </a:spcBef>
              <a:spcAft>
                <a:spcPct val="0"/>
              </a:spcAft>
              <a:buFontTx/>
              <a:buChar char="•"/>
            </a:pPr>
            <a:r>
              <a:rPr lang="en-US" altLang="en-US" sz="2800" dirty="0">
                <a:solidFill>
                  <a:schemeClr val="bg1"/>
                </a:solidFill>
                <a:latin typeface="Arimo" panose="020B0604020202020204" charset="0"/>
                <a:ea typeface="Arimo" panose="020B0604020202020204" charset="0"/>
                <a:cs typeface="Arimo" panose="020B0604020202020204" charset="0"/>
              </a:rPr>
              <a:t>Delays</a:t>
            </a:r>
          </a:p>
          <a:p>
            <a:pPr lvl="0" eaLnBrk="0" fontAlgn="base" hangingPunct="0">
              <a:spcBef>
                <a:spcPct val="0"/>
              </a:spcBef>
              <a:spcAft>
                <a:spcPct val="0"/>
              </a:spcAft>
              <a:buFontTx/>
              <a:buChar char="•"/>
            </a:pPr>
            <a:r>
              <a:rPr lang="en-US" altLang="en-US" sz="2800" dirty="0">
                <a:solidFill>
                  <a:schemeClr val="bg1"/>
                </a:solidFill>
                <a:latin typeface="Arimo" panose="020B0604020202020204" charset="0"/>
                <a:ea typeface="Arimo" panose="020B0604020202020204" charset="0"/>
                <a:cs typeface="Arimo" panose="020B0604020202020204" charset="0"/>
              </a:rPr>
              <a:t>Air pollution</a:t>
            </a:r>
          </a:p>
          <a:p>
            <a:pPr lvl="0" eaLnBrk="0" fontAlgn="base" hangingPunct="0">
              <a:spcBef>
                <a:spcPct val="0"/>
              </a:spcBef>
              <a:spcAft>
                <a:spcPct val="0"/>
              </a:spcAft>
              <a:buFontTx/>
              <a:buChar char="•"/>
            </a:pPr>
            <a:r>
              <a:rPr lang="en-US" altLang="en-US" sz="2800" dirty="0">
                <a:solidFill>
                  <a:schemeClr val="bg1"/>
                </a:solidFill>
                <a:latin typeface="Arimo" panose="020B0604020202020204" charset="0"/>
                <a:ea typeface="Arimo" panose="020B0604020202020204" charset="0"/>
                <a:cs typeface="Arimo" panose="020B0604020202020204" charset="0"/>
              </a:rPr>
              <a:t>Inefficient use of infrastructure</a:t>
            </a:r>
          </a:p>
        </p:txBody>
      </p:sp>
      <p:sp>
        <p:nvSpPr>
          <p:cNvPr id="1048633" name="TextBox 9"/>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5</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8632">
                                            <p:txEl>
                                              <p:pRg st="0" end="0"/>
                                            </p:txEl>
                                          </p:spTgt>
                                        </p:tgtEl>
                                        <p:attrNameLst>
                                          <p:attrName>style.visibility</p:attrName>
                                        </p:attrNameLst>
                                      </p:cBhvr>
                                      <p:to>
                                        <p:strVal val="visible"/>
                                      </p:to>
                                    </p:set>
                                    <p:anim calcmode="lin" valueType="num">
                                      <p:cBhvr additive="base">
                                        <p:cTn id="7" dur="500" fill="hold"/>
                                        <p:tgtEl>
                                          <p:spTgt spid="104863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6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48632">
                                            <p:txEl>
                                              <p:pRg st="1" end="1"/>
                                            </p:txEl>
                                          </p:spTgt>
                                        </p:tgtEl>
                                        <p:attrNameLst>
                                          <p:attrName>style.visibility</p:attrName>
                                        </p:attrNameLst>
                                      </p:cBhvr>
                                      <p:to>
                                        <p:strVal val="visible"/>
                                      </p:to>
                                    </p:set>
                                    <p:anim calcmode="lin" valueType="num">
                                      <p:cBhvr additive="base">
                                        <p:cTn id="13" dur="500" fill="hold"/>
                                        <p:tgtEl>
                                          <p:spTgt spid="104863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6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48632">
                                            <p:txEl>
                                              <p:pRg st="2" end="2"/>
                                            </p:txEl>
                                          </p:spTgt>
                                        </p:tgtEl>
                                        <p:attrNameLst>
                                          <p:attrName>style.visibility</p:attrName>
                                        </p:attrNameLst>
                                      </p:cBhvr>
                                      <p:to>
                                        <p:strVal val="visible"/>
                                      </p:to>
                                    </p:set>
                                    <p:anim calcmode="lin" valueType="num">
                                      <p:cBhvr additive="base">
                                        <p:cTn id="19" dur="500" fill="hold"/>
                                        <p:tgtEl>
                                          <p:spTgt spid="104863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48632">
                                            <p:txEl>
                                              <p:pRg st="3" end="3"/>
                                            </p:txEl>
                                          </p:spTgt>
                                        </p:tgtEl>
                                        <p:attrNameLst>
                                          <p:attrName>style.visibility</p:attrName>
                                        </p:attrNameLst>
                                      </p:cBhvr>
                                      <p:to>
                                        <p:strVal val="visible"/>
                                      </p:to>
                                    </p:set>
                                    <p:anim calcmode="lin" valueType="num">
                                      <p:cBhvr additive="base">
                                        <p:cTn id="25" dur="500" fill="hold"/>
                                        <p:tgtEl>
                                          <p:spTgt spid="104863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4863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Freeform 2"/>
          <p:cNvSpPr/>
          <p:nvPr/>
        </p:nvSpPr>
        <p:spPr>
          <a:xfrm>
            <a:off x="0" y="2065460"/>
            <a:ext cx="18288000" cy="8221540"/>
          </a:xfrm>
          <a:custGeom>
            <a:avLst/>
            <a:gdLst/>
            <a:ahLst/>
            <a:cxnLst/>
            <a:rect l="l" t="t" r="r" b="b"/>
            <a:pathLst>
              <a:path w="18288000" h="8221540">
                <a:moveTo>
                  <a:pt x="0" y="0"/>
                </a:moveTo>
                <a:lnTo>
                  <a:pt x="18288000" y="0"/>
                </a:lnTo>
                <a:lnTo>
                  <a:pt x="18288000" y="8221540"/>
                </a:lnTo>
                <a:lnTo>
                  <a:pt x="0" y="8221540"/>
                </a:lnTo>
                <a:lnTo>
                  <a:pt x="0" y="0"/>
                </a:lnTo>
                <a:close/>
              </a:path>
            </a:pathLst>
          </a:custGeom>
          <a:blipFill>
            <a:blip r:embed="rId3"/>
            <a:stretch>
              <a:fillRect/>
            </a:stretch>
          </a:blipFill>
        </p:spPr>
        <p:txBody>
          <a:bodyPr/>
          <a:lstStyle/>
          <a:p>
            <a:endParaRPr lang="en-US"/>
          </a:p>
        </p:txBody>
      </p:sp>
      <p:grpSp>
        <p:nvGrpSpPr>
          <p:cNvPr id="57" name="Group 3"/>
          <p:cNvGrpSpPr/>
          <p:nvPr/>
        </p:nvGrpSpPr>
        <p:grpSpPr>
          <a:xfrm>
            <a:off x="7473317" y="1028700"/>
            <a:ext cx="9785983" cy="5991374"/>
            <a:chOff x="0" y="0"/>
            <a:chExt cx="2577378" cy="1577975"/>
          </a:xfrm>
        </p:grpSpPr>
        <p:sp>
          <p:nvSpPr>
            <p:cNvPr id="1048638" name="Freeform 4"/>
            <p:cNvSpPr/>
            <p:nvPr/>
          </p:nvSpPr>
          <p:spPr>
            <a:xfrm>
              <a:off x="0" y="0"/>
              <a:ext cx="2577378" cy="1577975"/>
            </a:xfrm>
            <a:custGeom>
              <a:avLst/>
              <a:gdLst/>
              <a:ahLst/>
              <a:cxnLst/>
              <a:rect l="l" t="t" r="r" b="b"/>
              <a:pathLst>
                <a:path w="2577378" h="1577975">
                  <a:moveTo>
                    <a:pt x="56170" y="0"/>
                  </a:moveTo>
                  <a:lnTo>
                    <a:pt x="2521209" y="0"/>
                  </a:lnTo>
                  <a:cubicBezTo>
                    <a:pt x="2552230" y="0"/>
                    <a:pt x="2577378" y="25148"/>
                    <a:pt x="2577378" y="56170"/>
                  </a:cubicBezTo>
                  <a:lnTo>
                    <a:pt x="2577378" y="1521805"/>
                  </a:lnTo>
                  <a:cubicBezTo>
                    <a:pt x="2577378" y="1552827"/>
                    <a:pt x="2552230" y="1577975"/>
                    <a:pt x="2521209" y="1577975"/>
                  </a:cubicBezTo>
                  <a:lnTo>
                    <a:pt x="56170" y="1577975"/>
                  </a:lnTo>
                  <a:cubicBezTo>
                    <a:pt x="25148" y="1577975"/>
                    <a:pt x="0" y="1552827"/>
                    <a:pt x="0" y="1521805"/>
                  </a:cubicBezTo>
                  <a:lnTo>
                    <a:pt x="0" y="56170"/>
                  </a:lnTo>
                  <a:cubicBezTo>
                    <a:pt x="0" y="25148"/>
                    <a:pt x="25148" y="0"/>
                    <a:pt x="56170" y="0"/>
                  </a:cubicBezTo>
                  <a:close/>
                </a:path>
              </a:pathLst>
            </a:custGeom>
            <a:solidFill>
              <a:srgbClr val="FA9D70"/>
            </a:solidFill>
            <a:ln cap="rnd">
              <a:noFill/>
              <a:prstDash val="solid"/>
              <a:round/>
            </a:ln>
          </p:spPr>
          <p:txBody>
            <a:bodyPr/>
            <a:lstStyle/>
            <a:p>
              <a:endParaRPr lang="en-US"/>
            </a:p>
          </p:txBody>
        </p:sp>
        <p:sp>
          <p:nvSpPr>
            <p:cNvPr id="1048639" name="TextBox 5"/>
            <p:cNvSpPr txBox="1"/>
            <p:nvPr/>
          </p:nvSpPr>
          <p:spPr>
            <a:xfrm>
              <a:off x="0" y="-38100"/>
              <a:ext cx="2577378" cy="1616075"/>
            </a:xfrm>
            <a:prstGeom prst="rect">
              <a:avLst/>
            </a:prstGeom>
          </p:spPr>
          <p:txBody>
            <a:bodyPr lIns="50800" tIns="50800" rIns="50800" bIns="50800" rtlCol="0" anchor="ctr"/>
            <a:lstStyle/>
            <a:p>
              <a:pPr algn="ctr">
                <a:lnSpc>
                  <a:spcPts val="2659"/>
                </a:lnSpc>
                <a:spcBef>
                  <a:spcPct val="0"/>
                </a:spcBef>
              </a:pPr>
              <a:endParaRPr/>
            </a:p>
          </p:txBody>
        </p:sp>
      </p:grpSp>
      <p:sp>
        <p:nvSpPr>
          <p:cNvPr id="1048640" name="TextBox 8"/>
          <p:cNvSpPr txBox="1"/>
          <p:nvPr/>
        </p:nvSpPr>
        <p:spPr>
          <a:xfrm>
            <a:off x="8661441" y="4202694"/>
            <a:ext cx="7409734" cy="276999"/>
          </a:xfrm>
          <a:prstGeom prst="rect">
            <a:avLst/>
          </a:prstGeom>
        </p:spPr>
        <p:txBody>
          <a:bodyPr lIns="0" tIns="0" rIns="0" bIns="0" rtlCol="0" anchor="t">
            <a:spAutoFit/>
          </a:bodyPr>
          <a:lstStyle/>
          <a:p>
            <a:endParaRPr lang="en-US" dirty="0">
              <a:solidFill>
                <a:schemeClr val="bg1"/>
              </a:solidFill>
            </a:endParaRPr>
          </a:p>
        </p:txBody>
      </p:sp>
      <p:sp>
        <p:nvSpPr>
          <p:cNvPr id="1048641" name="Freeform 9"/>
          <p:cNvSpPr/>
          <p:nvPr/>
        </p:nvSpPr>
        <p:spPr>
          <a:xfrm rot="695833">
            <a:off x="1873146" y="1656415"/>
            <a:ext cx="1645683" cy="1385366"/>
          </a:xfrm>
          <a:custGeom>
            <a:avLst/>
            <a:gdLst/>
            <a:ahLst/>
            <a:cxnLst/>
            <a:rect l="l" t="t" r="r" b="b"/>
            <a:pathLst>
              <a:path w="1645683" h="1385366">
                <a:moveTo>
                  <a:pt x="0" y="0"/>
                </a:moveTo>
                <a:lnTo>
                  <a:pt x="1645683" y="0"/>
                </a:lnTo>
                <a:lnTo>
                  <a:pt x="1645683" y="1385366"/>
                </a:lnTo>
                <a:lnTo>
                  <a:pt x="0" y="1385366"/>
                </a:lnTo>
                <a:lnTo>
                  <a:pt x="0" y="0"/>
                </a:lnTo>
                <a:close/>
              </a:path>
            </a:pathLst>
          </a:custGeom>
          <a:blipFill>
            <a:blip r:embed="rId4"/>
            <a:stretch>
              <a:fillRect/>
            </a:stretch>
          </a:blipFill>
        </p:spPr>
        <p:txBody>
          <a:bodyPr/>
          <a:lstStyle/>
          <a:p>
            <a:endParaRPr lang="en-US"/>
          </a:p>
        </p:txBody>
      </p:sp>
      <p:sp>
        <p:nvSpPr>
          <p:cNvPr id="1048642" name="Rectangle 6"/>
          <p:cNvSpPr/>
          <p:nvPr/>
        </p:nvSpPr>
        <p:spPr>
          <a:xfrm>
            <a:off x="8670027" y="1155518"/>
            <a:ext cx="10308864" cy="1754326"/>
          </a:xfrm>
          <a:prstGeom prst="rect">
            <a:avLst/>
          </a:prstGeom>
        </p:spPr>
        <p:txBody>
          <a:bodyPr wrap="square">
            <a:spAutoFit/>
          </a:bodyPr>
          <a:lstStyle/>
          <a:p>
            <a:r>
              <a:rPr lang="en-US" sz="5400" b="1" dirty="0">
                <a:solidFill>
                  <a:schemeClr val="bg1"/>
                </a:solidFill>
                <a:latin typeface="Paalalabas Wide" panose="020B0604020202020204" charset="0"/>
                <a:ea typeface="Arimo" panose="020B0604020202020204" charset="0"/>
                <a:cs typeface="Arimo" panose="020B0604020202020204" charset="0"/>
              </a:rPr>
              <a:t>Traditional traffic </a:t>
            </a:r>
          </a:p>
          <a:p>
            <a:r>
              <a:rPr lang="en-US" sz="5400" b="1" dirty="0">
                <a:solidFill>
                  <a:schemeClr val="bg1"/>
                </a:solidFill>
                <a:latin typeface="Paalalabas Wide" panose="020B0604020202020204" charset="0"/>
                <a:ea typeface="Arimo" panose="020B0604020202020204" charset="0"/>
                <a:cs typeface="Arimo" panose="020B0604020202020204" charset="0"/>
              </a:rPr>
              <a:t>control Problems:</a:t>
            </a:r>
          </a:p>
        </p:txBody>
      </p:sp>
      <p:sp>
        <p:nvSpPr>
          <p:cNvPr id="1048643" name="TextBox 10"/>
          <p:cNvSpPr txBox="1"/>
          <p:nvPr/>
        </p:nvSpPr>
        <p:spPr>
          <a:xfrm>
            <a:off x="8813125" y="3356308"/>
            <a:ext cx="7772400" cy="2246769"/>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2800" dirty="0">
                <a:solidFill>
                  <a:schemeClr val="bg1"/>
                </a:solidFill>
                <a:latin typeface="Arimo" panose="020B0604020202020204" charset="0"/>
                <a:ea typeface="Arimo" panose="020B0604020202020204" charset="0"/>
                <a:cs typeface="Arimo" panose="020B0604020202020204" charset="0"/>
              </a:rPr>
              <a:t>Static timing plans</a:t>
            </a:r>
          </a:p>
          <a:p>
            <a:pPr lvl="0" eaLnBrk="0" fontAlgn="base" hangingPunct="0">
              <a:spcBef>
                <a:spcPct val="0"/>
              </a:spcBef>
              <a:spcAft>
                <a:spcPct val="0"/>
              </a:spcAft>
              <a:buFontTx/>
              <a:buChar char="•"/>
            </a:pPr>
            <a:r>
              <a:rPr lang="en-US" altLang="en-US" sz="2800" dirty="0">
                <a:solidFill>
                  <a:schemeClr val="bg1"/>
                </a:solidFill>
                <a:latin typeface="Arimo" panose="020B0604020202020204" charset="0"/>
                <a:ea typeface="Arimo" panose="020B0604020202020204" charset="0"/>
                <a:cs typeface="Arimo" panose="020B0604020202020204" charset="0"/>
              </a:rPr>
              <a:t>Manual monitoring</a:t>
            </a:r>
          </a:p>
          <a:p>
            <a:pPr lvl="0" eaLnBrk="0" fontAlgn="base" hangingPunct="0">
              <a:spcBef>
                <a:spcPct val="0"/>
              </a:spcBef>
              <a:spcAft>
                <a:spcPct val="0"/>
              </a:spcAft>
              <a:buFontTx/>
              <a:buChar char="•"/>
            </a:pPr>
            <a:r>
              <a:rPr lang="en-US" altLang="en-US" sz="2800" dirty="0">
                <a:solidFill>
                  <a:schemeClr val="bg1"/>
                </a:solidFill>
                <a:latin typeface="Arimo" panose="020B0604020202020204" charset="0"/>
                <a:ea typeface="Arimo" panose="020B0604020202020204" charset="0"/>
                <a:cs typeface="Arimo" panose="020B0604020202020204" charset="0"/>
              </a:rPr>
              <a:t>They cannot handle the dynamic nature of modern traffic</a:t>
            </a:r>
          </a:p>
          <a:p>
            <a:endParaRPr lang="en-US" sz="2800" dirty="0">
              <a:solidFill>
                <a:schemeClr val="bg1"/>
              </a:solidFill>
              <a:latin typeface="Arimo" panose="020B0604020202020204" charset="0"/>
              <a:ea typeface="Arimo" panose="020B0604020202020204" charset="0"/>
              <a:cs typeface="Arimo" panose="020B0604020202020204" charset="0"/>
            </a:endParaRPr>
          </a:p>
        </p:txBody>
      </p:sp>
      <p:sp>
        <p:nvSpPr>
          <p:cNvPr id="1048644" name="TextBox 9"/>
          <p:cNvSpPr txBox="1"/>
          <p:nvPr/>
        </p:nvSpPr>
        <p:spPr>
          <a:xfrm>
            <a:off x="16794046" y="9022259"/>
            <a:ext cx="1676400" cy="769441"/>
          </a:xfrm>
          <a:prstGeom prst="rect">
            <a:avLst/>
          </a:prstGeom>
          <a:noFill/>
        </p:spPr>
        <p:txBody>
          <a:bodyPr wrap="square" rtlCol="0">
            <a:spAutoFit/>
          </a:bodyPr>
          <a:lstStyle/>
          <a:p>
            <a:r>
              <a:rPr lang="en-US" sz="4400" b="1" dirty="0">
                <a:solidFill>
                  <a:schemeClr val="bg1"/>
                </a:solidFill>
              </a:rPr>
              <a:t>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48643">
                                            <p:txEl>
                                              <p:pRg st="0" end="0"/>
                                            </p:txEl>
                                          </p:spTgt>
                                        </p:tgtEl>
                                        <p:attrNameLst>
                                          <p:attrName>style.visibility</p:attrName>
                                        </p:attrNameLst>
                                      </p:cBhvr>
                                      <p:to>
                                        <p:strVal val="visible"/>
                                      </p:to>
                                    </p:set>
                                    <p:anim calcmode="lin" valueType="num">
                                      <p:cBhvr additive="base">
                                        <p:cTn id="7" dur="500" fill="hold"/>
                                        <p:tgtEl>
                                          <p:spTgt spid="10486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486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48643">
                                            <p:txEl>
                                              <p:pRg st="1" end="1"/>
                                            </p:txEl>
                                          </p:spTgt>
                                        </p:tgtEl>
                                        <p:attrNameLst>
                                          <p:attrName>style.visibility</p:attrName>
                                        </p:attrNameLst>
                                      </p:cBhvr>
                                      <p:to>
                                        <p:strVal val="visible"/>
                                      </p:to>
                                    </p:set>
                                    <p:anim calcmode="lin" valueType="num">
                                      <p:cBhvr additive="base">
                                        <p:cTn id="13" dur="500" fill="hold"/>
                                        <p:tgtEl>
                                          <p:spTgt spid="10486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486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48643">
                                            <p:txEl>
                                              <p:pRg st="2" end="2"/>
                                            </p:txEl>
                                          </p:spTgt>
                                        </p:tgtEl>
                                        <p:attrNameLst>
                                          <p:attrName>style.visibility</p:attrName>
                                        </p:attrNameLst>
                                      </p:cBhvr>
                                      <p:to>
                                        <p:strVal val="visible"/>
                                      </p:to>
                                    </p:set>
                                    <p:anim calcmode="lin" valueType="num">
                                      <p:cBhvr additive="base">
                                        <p:cTn id="19" dur="500" fill="hold"/>
                                        <p:tgtEl>
                                          <p:spTgt spid="10486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4864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48" name="Freeform 2"/>
          <p:cNvSpPr/>
          <p:nvPr/>
        </p:nvSpPr>
        <p:spPr>
          <a:xfrm>
            <a:off x="0" y="25770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grpSp>
        <p:nvGrpSpPr>
          <p:cNvPr id="61" name="Group 3"/>
          <p:cNvGrpSpPr/>
          <p:nvPr/>
        </p:nvGrpSpPr>
        <p:grpSpPr>
          <a:xfrm>
            <a:off x="7924800" y="1638300"/>
            <a:ext cx="4588933" cy="1905000"/>
            <a:chOff x="0" y="0"/>
            <a:chExt cx="1208608" cy="947083"/>
          </a:xfrm>
        </p:grpSpPr>
        <p:sp>
          <p:nvSpPr>
            <p:cNvPr id="1048649" name="Freeform 4"/>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650" name="TextBox 5"/>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grpSp>
        <p:nvGrpSpPr>
          <p:cNvPr id="62" name="Group 6"/>
          <p:cNvGrpSpPr/>
          <p:nvPr/>
        </p:nvGrpSpPr>
        <p:grpSpPr>
          <a:xfrm>
            <a:off x="7912304" y="4765439"/>
            <a:ext cx="4588933" cy="1995068"/>
            <a:chOff x="0" y="0"/>
            <a:chExt cx="1208608" cy="947083"/>
          </a:xfrm>
        </p:grpSpPr>
        <p:sp>
          <p:nvSpPr>
            <p:cNvPr id="1048651" name="Freeform 7"/>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652" name="TextBox 8"/>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grpSp>
        <p:nvGrpSpPr>
          <p:cNvPr id="63" name="Group 9"/>
          <p:cNvGrpSpPr/>
          <p:nvPr/>
        </p:nvGrpSpPr>
        <p:grpSpPr>
          <a:xfrm>
            <a:off x="12670367" y="1638299"/>
            <a:ext cx="4588933" cy="1905001"/>
            <a:chOff x="0" y="0"/>
            <a:chExt cx="1208608" cy="947083"/>
          </a:xfrm>
        </p:grpSpPr>
        <p:sp>
          <p:nvSpPr>
            <p:cNvPr id="1048653" name="Freeform 10"/>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654" name="TextBox 11"/>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grpSp>
        <p:nvGrpSpPr>
          <p:cNvPr id="64" name="Group 12"/>
          <p:cNvGrpSpPr/>
          <p:nvPr/>
        </p:nvGrpSpPr>
        <p:grpSpPr>
          <a:xfrm>
            <a:off x="12706163" y="4757390"/>
            <a:ext cx="4588933" cy="1976286"/>
            <a:chOff x="0" y="0"/>
            <a:chExt cx="1208608" cy="947083"/>
          </a:xfrm>
        </p:grpSpPr>
        <p:sp>
          <p:nvSpPr>
            <p:cNvPr id="1048655" name="Freeform 13"/>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656" name="TextBox 14"/>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657" name="Freeform 15"/>
          <p:cNvSpPr/>
          <p:nvPr/>
        </p:nvSpPr>
        <p:spPr>
          <a:xfrm>
            <a:off x="540526" y="8523053"/>
            <a:ext cx="2878193" cy="1470495"/>
          </a:xfrm>
          <a:custGeom>
            <a:avLst/>
            <a:gdLst/>
            <a:ahLst/>
            <a:cxnLst/>
            <a:rect l="l" t="t" r="r" b="b"/>
            <a:pathLst>
              <a:path w="2878193" h="1470495">
                <a:moveTo>
                  <a:pt x="0" y="0"/>
                </a:moveTo>
                <a:lnTo>
                  <a:pt x="2878193" y="0"/>
                </a:lnTo>
                <a:lnTo>
                  <a:pt x="2878193" y="1470494"/>
                </a:lnTo>
                <a:lnTo>
                  <a:pt x="0" y="1470494"/>
                </a:lnTo>
                <a:lnTo>
                  <a:pt x="0" y="0"/>
                </a:lnTo>
                <a:close/>
              </a:path>
            </a:pathLst>
          </a:custGeom>
          <a:blipFill>
            <a:blip r:embed="rId4"/>
            <a:stretch>
              <a:fillRect/>
            </a:stretch>
          </a:blipFill>
        </p:spPr>
        <p:txBody>
          <a:bodyPr/>
          <a:lstStyle/>
          <a:p>
            <a:endParaRPr lang="en-US"/>
          </a:p>
        </p:txBody>
      </p:sp>
      <p:sp>
        <p:nvSpPr>
          <p:cNvPr id="1048658" name="Freeform 16"/>
          <p:cNvSpPr/>
          <p:nvPr/>
        </p:nvSpPr>
        <p:spPr>
          <a:xfrm>
            <a:off x="8050236" y="8166525"/>
            <a:ext cx="2187528" cy="2183550"/>
          </a:xfrm>
          <a:custGeom>
            <a:avLst/>
            <a:gdLst/>
            <a:ahLst/>
            <a:cxnLst/>
            <a:rect l="l" t="t" r="r" b="b"/>
            <a:pathLst>
              <a:path w="2187528" h="2183550">
                <a:moveTo>
                  <a:pt x="0" y="0"/>
                </a:moveTo>
                <a:lnTo>
                  <a:pt x="2187528" y="0"/>
                </a:lnTo>
                <a:lnTo>
                  <a:pt x="2187528" y="2183550"/>
                </a:lnTo>
                <a:lnTo>
                  <a:pt x="0" y="2183550"/>
                </a:lnTo>
                <a:lnTo>
                  <a:pt x="0" y="0"/>
                </a:lnTo>
                <a:close/>
              </a:path>
            </a:pathLst>
          </a:custGeom>
          <a:blipFill>
            <a:blip r:embed="rId5"/>
            <a:stretch>
              <a:fillRect/>
            </a:stretch>
          </a:blipFill>
        </p:spPr>
        <p:txBody>
          <a:bodyPr/>
          <a:lstStyle/>
          <a:p>
            <a:endParaRPr lang="en-US"/>
          </a:p>
        </p:txBody>
      </p:sp>
      <p:sp>
        <p:nvSpPr>
          <p:cNvPr id="1048659" name="TextBox 17"/>
          <p:cNvSpPr txBox="1"/>
          <p:nvPr/>
        </p:nvSpPr>
        <p:spPr>
          <a:xfrm>
            <a:off x="359902" y="3787959"/>
            <a:ext cx="7786373" cy="884858"/>
          </a:xfrm>
          <a:prstGeom prst="rect">
            <a:avLst/>
          </a:prstGeom>
        </p:spPr>
        <p:txBody>
          <a:bodyPr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Architecture</a:t>
            </a:r>
          </a:p>
        </p:txBody>
      </p:sp>
      <p:sp>
        <p:nvSpPr>
          <p:cNvPr id="1048660" name="TextBox 20"/>
          <p:cNvSpPr txBox="1"/>
          <p:nvPr/>
        </p:nvSpPr>
        <p:spPr>
          <a:xfrm>
            <a:off x="8598659" y="2000732"/>
            <a:ext cx="3625092" cy="390525"/>
          </a:xfrm>
          <a:prstGeom prst="rect">
            <a:avLst/>
          </a:prstGeom>
        </p:spPr>
        <p:txBody>
          <a:bodyPr lIns="0" tIns="0" rIns="0" bIns="0" rtlCol="0" anchor="t">
            <a:spAutoFit/>
          </a:bodyPr>
          <a:lstStyle/>
          <a:p>
            <a:pPr algn="l">
              <a:lnSpc>
                <a:spcPts val="3000"/>
              </a:lnSpc>
            </a:pPr>
            <a:r>
              <a:rPr lang="en-US" sz="3200" b="1" dirty="0">
                <a:solidFill>
                  <a:srgbClr val="FFFFFF"/>
                </a:solidFill>
                <a:latin typeface="Aileron Bold"/>
                <a:ea typeface="Aileron Bold"/>
                <a:cs typeface="Aileron Bold"/>
                <a:sym typeface="Aileron Bold"/>
              </a:rPr>
              <a:t>Perception layer</a:t>
            </a:r>
          </a:p>
        </p:txBody>
      </p:sp>
      <p:sp>
        <p:nvSpPr>
          <p:cNvPr id="1048661" name="TextBox 21"/>
          <p:cNvSpPr txBox="1"/>
          <p:nvPr/>
        </p:nvSpPr>
        <p:spPr>
          <a:xfrm>
            <a:off x="8425218" y="5006694"/>
            <a:ext cx="3625092" cy="390525"/>
          </a:xfrm>
          <a:prstGeom prst="rect">
            <a:avLst/>
          </a:prstGeom>
        </p:spPr>
        <p:txBody>
          <a:bodyPr lIns="0" tIns="0" rIns="0" bIns="0" rtlCol="0" anchor="t">
            <a:spAutoFit/>
          </a:bodyPr>
          <a:lstStyle/>
          <a:p>
            <a:pPr algn="l">
              <a:lnSpc>
                <a:spcPts val="3000"/>
              </a:lnSpc>
            </a:pPr>
            <a:r>
              <a:rPr lang="en-US" sz="3200" b="1" dirty="0">
                <a:solidFill>
                  <a:srgbClr val="FFFFFF"/>
                </a:solidFill>
                <a:latin typeface="Aileron Bold"/>
                <a:ea typeface="Aileron Bold"/>
                <a:cs typeface="Aileron Bold"/>
                <a:sym typeface="Aileron Bold"/>
              </a:rPr>
              <a:t>Processing Layer</a:t>
            </a:r>
          </a:p>
        </p:txBody>
      </p:sp>
      <p:sp>
        <p:nvSpPr>
          <p:cNvPr id="1048662" name="TextBox 22"/>
          <p:cNvSpPr txBox="1"/>
          <p:nvPr/>
        </p:nvSpPr>
        <p:spPr>
          <a:xfrm>
            <a:off x="13487400" y="2000731"/>
            <a:ext cx="3625092" cy="390525"/>
          </a:xfrm>
          <a:prstGeom prst="rect">
            <a:avLst/>
          </a:prstGeom>
        </p:spPr>
        <p:txBody>
          <a:bodyPr lIns="0" tIns="0" rIns="0" bIns="0" rtlCol="0" anchor="t">
            <a:spAutoFit/>
          </a:bodyPr>
          <a:lstStyle/>
          <a:p>
            <a:pPr algn="l">
              <a:lnSpc>
                <a:spcPts val="3000"/>
              </a:lnSpc>
            </a:pPr>
            <a:r>
              <a:rPr lang="en-US" sz="3200" b="1" dirty="0">
                <a:solidFill>
                  <a:srgbClr val="FFFFFF"/>
                </a:solidFill>
                <a:latin typeface="Aileron Bold"/>
                <a:ea typeface="Aileron Bold"/>
                <a:cs typeface="Aileron Bold"/>
                <a:sym typeface="Aileron Bold"/>
              </a:rPr>
              <a:t>Network Layer</a:t>
            </a:r>
          </a:p>
        </p:txBody>
      </p:sp>
      <p:sp>
        <p:nvSpPr>
          <p:cNvPr id="1048663" name="TextBox 23"/>
          <p:cNvSpPr txBox="1"/>
          <p:nvPr/>
        </p:nvSpPr>
        <p:spPr>
          <a:xfrm>
            <a:off x="13188083" y="4957478"/>
            <a:ext cx="3625092" cy="384721"/>
          </a:xfrm>
          <a:prstGeom prst="rect">
            <a:avLst/>
          </a:prstGeom>
        </p:spPr>
        <p:txBody>
          <a:bodyPr lIns="0" tIns="0" rIns="0" bIns="0" rtlCol="0" anchor="t">
            <a:spAutoFit/>
          </a:bodyPr>
          <a:lstStyle/>
          <a:p>
            <a:pPr algn="l">
              <a:lnSpc>
                <a:spcPts val="3000"/>
              </a:lnSpc>
            </a:pPr>
            <a:r>
              <a:rPr lang="en-US" sz="3200" b="1" dirty="0">
                <a:solidFill>
                  <a:srgbClr val="FFFFFF"/>
                </a:solidFill>
                <a:latin typeface="Aileron Bold"/>
                <a:ea typeface="Aileron Bold"/>
                <a:cs typeface="Aileron Bold"/>
                <a:sym typeface="Aileron Bold"/>
              </a:rPr>
              <a:t>Application Layer</a:t>
            </a:r>
          </a:p>
        </p:txBody>
      </p:sp>
      <p:sp>
        <p:nvSpPr>
          <p:cNvPr id="1048664" name="Rectangle 27"/>
          <p:cNvSpPr/>
          <p:nvPr/>
        </p:nvSpPr>
        <p:spPr>
          <a:xfrm>
            <a:off x="8136616" y="2484926"/>
            <a:ext cx="4362092" cy="707886"/>
          </a:xfrm>
          <a:prstGeom prst="rect">
            <a:avLst/>
          </a:prstGeom>
        </p:spPr>
        <p:txBody>
          <a:bodyPr wrap="none">
            <a:spAutoFit/>
          </a:bodyPr>
          <a:lstStyle/>
          <a:p>
            <a:r>
              <a:rPr lang="en-US" sz="2000" dirty="0">
                <a:solidFill>
                  <a:schemeClr val="bg1"/>
                </a:solidFill>
                <a:latin typeface="Arimo" panose="020B0604020202020204" charset="0"/>
                <a:ea typeface="Arimo" panose="020B0604020202020204" charset="0"/>
                <a:cs typeface="Arimo" panose="020B0604020202020204" charset="0"/>
              </a:rPr>
              <a:t>Responsible for data collection using</a:t>
            </a:r>
          </a:p>
          <a:p>
            <a:r>
              <a:rPr lang="en-US" sz="2000" dirty="0">
                <a:solidFill>
                  <a:schemeClr val="bg1"/>
                </a:solidFill>
                <a:latin typeface="Arimo" panose="020B0604020202020204" charset="0"/>
                <a:ea typeface="Arimo" panose="020B0604020202020204" charset="0"/>
                <a:cs typeface="Arimo" panose="020B0604020202020204" charset="0"/>
              </a:rPr>
              <a:t>hardware components</a:t>
            </a:r>
          </a:p>
        </p:txBody>
      </p:sp>
      <p:sp>
        <p:nvSpPr>
          <p:cNvPr id="1048665" name="Rectangle 28"/>
          <p:cNvSpPr/>
          <p:nvPr/>
        </p:nvSpPr>
        <p:spPr>
          <a:xfrm>
            <a:off x="8016966" y="5397219"/>
            <a:ext cx="4572085" cy="1015663"/>
          </a:xfrm>
          <a:prstGeom prst="rect">
            <a:avLst/>
          </a:prstGeom>
        </p:spPr>
        <p:txBody>
          <a:bodyPr wrap="none">
            <a:spAutoFit/>
          </a:bodyPr>
          <a:lstStyle/>
          <a:p>
            <a:r>
              <a:rPr lang="en-US" sz="2000" dirty="0">
                <a:solidFill>
                  <a:schemeClr val="bg1"/>
                </a:solidFill>
                <a:latin typeface="Arimo" panose="020B0604020202020204" charset="0"/>
                <a:ea typeface="Arimo" panose="020B0604020202020204" charset="0"/>
                <a:cs typeface="Arimo" panose="020B0604020202020204" charset="0"/>
              </a:rPr>
              <a:t>The layer that analyzes and processes</a:t>
            </a:r>
          </a:p>
          <a:p>
            <a:r>
              <a:rPr lang="en-US" sz="2000" dirty="0">
                <a:solidFill>
                  <a:schemeClr val="bg1"/>
                </a:solidFill>
                <a:latin typeface="Arimo" panose="020B0604020202020204" charset="0"/>
                <a:ea typeface="Arimo" panose="020B0604020202020204" charset="0"/>
                <a:cs typeface="Arimo" panose="020B0604020202020204" charset="0"/>
              </a:rPr>
              <a:t>the data collected by sensors </a:t>
            </a:r>
          </a:p>
          <a:p>
            <a:r>
              <a:rPr lang="en-US" sz="2000" dirty="0">
                <a:solidFill>
                  <a:schemeClr val="bg1"/>
                </a:solidFill>
                <a:latin typeface="Arimo" panose="020B0604020202020204" charset="0"/>
                <a:ea typeface="Arimo" panose="020B0604020202020204" charset="0"/>
                <a:cs typeface="Arimo" panose="020B0604020202020204" charset="0"/>
              </a:rPr>
              <a:t>to make decisions.</a:t>
            </a:r>
          </a:p>
        </p:txBody>
      </p:sp>
      <p:sp>
        <p:nvSpPr>
          <p:cNvPr id="1048666" name="Rectangle 29"/>
          <p:cNvSpPr/>
          <p:nvPr/>
        </p:nvSpPr>
        <p:spPr>
          <a:xfrm>
            <a:off x="12889193" y="5414665"/>
            <a:ext cx="4370107" cy="707886"/>
          </a:xfrm>
          <a:prstGeom prst="rect">
            <a:avLst/>
          </a:prstGeom>
        </p:spPr>
        <p:txBody>
          <a:bodyPr wrap="none">
            <a:spAutoFit/>
          </a:bodyPr>
          <a:lstStyle/>
          <a:p>
            <a:r>
              <a:rPr lang="en-US" sz="2000" dirty="0">
                <a:solidFill>
                  <a:schemeClr val="bg1"/>
                </a:solidFill>
                <a:latin typeface="Arimo" panose="020B0604020202020204" charset="0"/>
                <a:ea typeface="Arimo" panose="020B0604020202020204" charset="0"/>
                <a:cs typeface="Arimo" panose="020B0604020202020204" charset="0"/>
              </a:rPr>
              <a:t>The layer that delivers services </a:t>
            </a:r>
          </a:p>
          <a:p>
            <a:r>
              <a:rPr lang="en-US" sz="2000" dirty="0">
                <a:solidFill>
                  <a:schemeClr val="bg1"/>
                </a:solidFill>
                <a:latin typeface="Arimo" panose="020B0604020202020204" charset="0"/>
                <a:ea typeface="Arimo" panose="020B0604020202020204" charset="0"/>
                <a:cs typeface="Arimo" panose="020B0604020202020204" charset="0"/>
              </a:rPr>
              <a:t>to users by using the processed data</a:t>
            </a:r>
          </a:p>
        </p:txBody>
      </p:sp>
      <p:sp>
        <p:nvSpPr>
          <p:cNvPr id="1048667" name="Rectangle 30"/>
          <p:cNvSpPr/>
          <p:nvPr/>
        </p:nvSpPr>
        <p:spPr>
          <a:xfrm>
            <a:off x="12950908" y="2483395"/>
            <a:ext cx="4246675" cy="707886"/>
          </a:xfrm>
          <a:prstGeom prst="rect">
            <a:avLst/>
          </a:prstGeom>
        </p:spPr>
        <p:txBody>
          <a:bodyPr wrap="none">
            <a:spAutoFit/>
          </a:bodyPr>
          <a:lstStyle/>
          <a:p>
            <a:r>
              <a:rPr lang="en-US" sz="2000" dirty="0">
                <a:solidFill>
                  <a:schemeClr val="bg1"/>
                </a:solidFill>
                <a:latin typeface="Arimo" panose="020B0604020202020204" charset="0"/>
                <a:ea typeface="Arimo" panose="020B0604020202020204" charset="0"/>
                <a:cs typeface="Arimo" panose="020B0604020202020204" charset="0"/>
              </a:rPr>
              <a:t>Facilitates communication between </a:t>
            </a:r>
          </a:p>
          <a:p>
            <a:r>
              <a:rPr lang="en-US" sz="2000" dirty="0">
                <a:solidFill>
                  <a:schemeClr val="bg1"/>
                </a:solidFill>
                <a:latin typeface="Arimo" panose="020B0604020202020204" charset="0"/>
                <a:ea typeface="Arimo" panose="020B0604020202020204" charset="0"/>
                <a:cs typeface="Arimo" panose="020B0604020202020204" charset="0"/>
              </a:rPr>
              <a:t>devices and central servers</a:t>
            </a:r>
          </a:p>
        </p:txBody>
      </p:sp>
      <p:sp>
        <p:nvSpPr>
          <p:cNvPr id="1048668" name="TextBox 25"/>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7</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048660"/>
                                        </p:tgtEl>
                                        <p:attrNameLst>
                                          <p:attrName>style.visibility</p:attrName>
                                        </p:attrNameLst>
                                      </p:cBhvr>
                                      <p:to>
                                        <p:strVal val="visible"/>
                                      </p:to>
                                    </p:set>
                                    <p:animEffect transition="in" filter="fade">
                                      <p:cBhvr>
                                        <p:cTn id="7" dur="1000"/>
                                        <p:tgtEl>
                                          <p:spTgt spid="1048660"/>
                                        </p:tgtEl>
                                      </p:cBhvr>
                                    </p:animEffect>
                                    <p:anim calcmode="lin" valueType="num">
                                      <p:cBhvr>
                                        <p:cTn id="8" dur="1000" fill="hold"/>
                                        <p:tgtEl>
                                          <p:spTgt spid="1048660"/>
                                        </p:tgtEl>
                                        <p:attrNameLst>
                                          <p:attrName>ppt_x</p:attrName>
                                        </p:attrNameLst>
                                      </p:cBhvr>
                                      <p:tavLst>
                                        <p:tav tm="0">
                                          <p:val>
                                            <p:strVal val="#ppt_x"/>
                                          </p:val>
                                        </p:tav>
                                        <p:tav tm="100000">
                                          <p:val>
                                            <p:strVal val="#ppt_x"/>
                                          </p:val>
                                        </p:tav>
                                      </p:tavLst>
                                    </p:anim>
                                    <p:anim calcmode="lin" valueType="num">
                                      <p:cBhvr>
                                        <p:cTn id="9" dur="900" decel="100000" fill="hold"/>
                                        <p:tgtEl>
                                          <p:spTgt spid="104866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4866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048664"/>
                                        </p:tgtEl>
                                        <p:attrNameLst>
                                          <p:attrName>style.visibility</p:attrName>
                                        </p:attrNameLst>
                                      </p:cBhvr>
                                      <p:to>
                                        <p:strVal val="visible"/>
                                      </p:to>
                                    </p:set>
                                    <p:animEffect transition="in" filter="fade">
                                      <p:cBhvr>
                                        <p:cTn id="13" dur="1000"/>
                                        <p:tgtEl>
                                          <p:spTgt spid="1048664"/>
                                        </p:tgtEl>
                                      </p:cBhvr>
                                    </p:animEffect>
                                    <p:anim calcmode="lin" valueType="num">
                                      <p:cBhvr>
                                        <p:cTn id="14" dur="1000" fill="hold"/>
                                        <p:tgtEl>
                                          <p:spTgt spid="1048664"/>
                                        </p:tgtEl>
                                        <p:attrNameLst>
                                          <p:attrName>ppt_x</p:attrName>
                                        </p:attrNameLst>
                                      </p:cBhvr>
                                      <p:tavLst>
                                        <p:tav tm="0">
                                          <p:val>
                                            <p:strVal val="#ppt_x"/>
                                          </p:val>
                                        </p:tav>
                                        <p:tav tm="100000">
                                          <p:val>
                                            <p:strVal val="#ppt_x"/>
                                          </p:val>
                                        </p:tav>
                                      </p:tavLst>
                                    </p:anim>
                                    <p:anim calcmode="lin" valueType="num">
                                      <p:cBhvr>
                                        <p:cTn id="15" dur="900" decel="100000" fill="hold"/>
                                        <p:tgtEl>
                                          <p:spTgt spid="104866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48664"/>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1048662"/>
                                        </p:tgtEl>
                                        <p:attrNameLst>
                                          <p:attrName>style.visibility</p:attrName>
                                        </p:attrNameLst>
                                      </p:cBhvr>
                                      <p:to>
                                        <p:strVal val="visible"/>
                                      </p:to>
                                    </p:set>
                                    <p:animEffect transition="in" filter="fade">
                                      <p:cBhvr>
                                        <p:cTn id="21" dur="1000"/>
                                        <p:tgtEl>
                                          <p:spTgt spid="1048662"/>
                                        </p:tgtEl>
                                      </p:cBhvr>
                                    </p:animEffect>
                                    <p:anim calcmode="lin" valueType="num">
                                      <p:cBhvr>
                                        <p:cTn id="22" dur="1000" fill="hold"/>
                                        <p:tgtEl>
                                          <p:spTgt spid="1048662"/>
                                        </p:tgtEl>
                                        <p:attrNameLst>
                                          <p:attrName>ppt_x</p:attrName>
                                        </p:attrNameLst>
                                      </p:cBhvr>
                                      <p:tavLst>
                                        <p:tav tm="0">
                                          <p:val>
                                            <p:strVal val="#ppt_x"/>
                                          </p:val>
                                        </p:tav>
                                        <p:tav tm="100000">
                                          <p:val>
                                            <p:strVal val="#ppt_x"/>
                                          </p:val>
                                        </p:tav>
                                      </p:tavLst>
                                    </p:anim>
                                    <p:anim calcmode="lin" valueType="num">
                                      <p:cBhvr>
                                        <p:cTn id="23" dur="900" decel="100000" fill="hold"/>
                                        <p:tgtEl>
                                          <p:spTgt spid="1048662"/>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048662"/>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048667"/>
                                        </p:tgtEl>
                                        <p:attrNameLst>
                                          <p:attrName>style.visibility</p:attrName>
                                        </p:attrNameLst>
                                      </p:cBhvr>
                                      <p:to>
                                        <p:strVal val="visible"/>
                                      </p:to>
                                    </p:set>
                                    <p:animEffect transition="in" filter="fade">
                                      <p:cBhvr>
                                        <p:cTn id="27" dur="1000"/>
                                        <p:tgtEl>
                                          <p:spTgt spid="1048667"/>
                                        </p:tgtEl>
                                      </p:cBhvr>
                                    </p:animEffect>
                                    <p:anim calcmode="lin" valueType="num">
                                      <p:cBhvr>
                                        <p:cTn id="28" dur="1000" fill="hold"/>
                                        <p:tgtEl>
                                          <p:spTgt spid="1048667"/>
                                        </p:tgtEl>
                                        <p:attrNameLst>
                                          <p:attrName>ppt_x</p:attrName>
                                        </p:attrNameLst>
                                      </p:cBhvr>
                                      <p:tavLst>
                                        <p:tav tm="0">
                                          <p:val>
                                            <p:strVal val="#ppt_x"/>
                                          </p:val>
                                        </p:tav>
                                        <p:tav tm="100000">
                                          <p:val>
                                            <p:strVal val="#ppt_x"/>
                                          </p:val>
                                        </p:tav>
                                      </p:tavLst>
                                    </p:anim>
                                    <p:anim calcmode="lin" valueType="num">
                                      <p:cBhvr>
                                        <p:cTn id="29" dur="900" decel="100000" fill="hold"/>
                                        <p:tgtEl>
                                          <p:spTgt spid="104866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048667"/>
                                        </p:tgtEl>
                                        <p:attrNameLst>
                                          <p:attrName>ppt_y</p:attrName>
                                        </p:attrNameLst>
                                      </p:cBhvr>
                                      <p:tavLst>
                                        <p:tav tm="0">
                                          <p:val>
                                            <p:strVal val="#ppt_y-.03"/>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grpId="0" nodeType="clickEffect">
                                  <p:stCondLst>
                                    <p:cond delay="0"/>
                                  </p:stCondLst>
                                  <p:childTnLst>
                                    <p:set>
                                      <p:cBhvr>
                                        <p:cTn id="34" dur="1" fill="hold">
                                          <p:stCondLst>
                                            <p:cond delay="0"/>
                                          </p:stCondLst>
                                        </p:cTn>
                                        <p:tgtEl>
                                          <p:spTgt spid="1048665"/>
                                        </p:tgtEl>
                                        <p:attrNameLst>
                                          <p:attrName>style.visibility</p:attrName>
                                        </p:attrNameLst>
                                      </p:cBhvr>
                                      <p:to>
                                        <p:strVal val="visible"/>
                                      </p:to>
                                    </p:set>
                                    <p:animEffect transition="in" filter="fade">
                                      <p:cBhvr>
                                        <p:cTn id="35" dur="1000"/>
                                        <p:tgtEl>
                                          <p:spTgt spid="1048665"/>
                                        </p:tgtEl>
                                      </p:cBhvr>
                                    </p:animEffect>
                                    <p:anim calcmode="lin" valueType="num">
                                      <p:cBhvr>
                                        <p:cTn id="36" dur="1000" fill="hold"/>
                                        <p:tgtEl>
                                          <p:spTgt spid="1048665"/>
                                        </p:tgtEl>
                                        <p:attrNameLst>
                                          <p:attrName>ppt_x</p:attrName>
                                        </p:attrNameLst>
                                      </p:cBhvr>
                                      <p:tavLst>
                                        <p:tav tm="0">
                                          <p:val>
                                            <p:strVal val="#ppt_x"/>
                                          </p:val>
                                        </p:tav>
                                        <p:tav tm="100000">
                                          <p:val>
                                            <p:strVal val="#ppt_x"/>
                                          </p:val>
                                        </p:tav>
                                      </p:tavLst>
                                    </p:anim>
                                    <p:anim calcmode="lin" valueType="num">
                                      <p:cBhvr>
                                        <p:cTn id="37" dur="900" decel="100000" fill="hold"/>
                                        <p:tgtEl>
                                          <p:spTgt spid="1048665"/>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048665"/>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1048661"/>
                                        </p:tgtEl>
                                        <p:attrNameLst>
                                          <p:attrName>style.visibility</p:attrName>
                                        </p:attrNameLst>
                                      </p:cBhvr>
                                      <p:to>
                                        <p:strVal val="visible"/>
                                      </p:to>
                                    </p:set>
                                    <p:animEffect transition="in" filter="fade">
                                      <p:cBhvr>
                                        <p:cTn id="41" dur="1000"/>
                                        <p:tgtEl>
                                          <p:spTgt spid="1048661"/>
                                        </p:tgtEl>
                                      </p:cBhvr>
                                    </p:animEffect>
                                    <p:anim calcmode="lin" valueType="num">
                                      <p:cBhvr>
                                        <p:cTn id="42" dur="1000" fill="hold"/>
                                        <p:tgtEl>
                                          <p:spTgt spid="1048661"/>
                                        </p:tgtEl>
                                        <p:attrNameLst>
                                          <p:attrName>ppt_x</p:attrName>
                                        </p:attrNameLst>
                                      </p:cBhvr>
                                      <p:tavLst>
                                        <p:tav tm="0">
                                          <p:val>
                                            <p:strVal val="#ppt_x"/>
                                          </p:val>
                                        </p:tav>
                                        <p:tav tm="100000">
                                          <p:val>
                                            <p:strVal val="#ppt_x"/>
                                          </p:val>
                                        </p:tav>
                                      </p:tavLst>
                                    </p:anim>
                                    <p:anim calcmode="lin" valueType="num">
                                      <p:cBhvr>
                                        <p:cTn id="43" dur="900" decel="100000" fill="hold"/>
                                        <p:tgtEl>
                                          <p:spTgt spid="1048661"/>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048661"/>
                                        </p:tgtEl>
                                        <p:attrNameLst>
                                          <p:attrName>ppt_y</p:attrName>
                                        </p:attrNameLst>
                                      </p:cBhvr>
                                      <p:tavLst>
                                        <p:tav tm="0">
                                          <p:val>
                                            <p:strVal val="#ppt_y-.03"/>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grpId="0" nodeType="clickEffect">
                                  <p:stCondLst>
                                    <p:cond delay="0"/>
                                  </p:stCondLst>
                                  <p:childTnLst>
                                    <p:set>
                                      <p:cBhvr>
                                        <p:cTn id="48" dur="1" fill="hold">
                                          <p:stCondLst>
                                            <p:cond delay="0"/>
                                          </p:stCondLst>
                                        </p:cTn>
                                        <p:tgtEl>
                                          <p:spTgt spid="1048666"/>
                                        </p:tgtEl>
                                        <p:attrNameLst>
                                          <p:attrName>style.visibility</p:attrName>
                                        </p:attrNameLst>
                                      </p:cBhvr>
                                      <p:to>
                                        <p:strVal val="visible"/>
                                      </p:to>
                                    </p:set>
                                    <p:animEffect transition="in" filter="fade">
                                      <p:cBhvr>
                                        <p:cTn id="49" dur="1000"/>
                                        <p:tgtEl>
                                          <p:spTgt spid="1048666"/>
                                        </p:tgtEl>
                                      </p:cBhvr>
                                    </p:animEffect>
                                    <p:anim calcmode="lin" valueType="num">
                                      <p:cBhvr>
                                        <p:cTn id="50" dur="1000" fill="hold"/>
                                        <p:tgtEl>
                                          <p:spTgt spid="1048666"/>
                                        </p:tgtEl>
                                        <p:attrNameLst>
                                          <p:attrName>ppt_x</p:attrName>
                                        </p:attrNameLst>
                                      </p:cBhvr>
                                      <p:tavLst>
                                        <p:tav tm="0">
                                          <p:val>
                                            <p:strVal val="#ppt_x"/>
                                          </p:val>
                                        </p:tav>
                                        <p:tav tm="100000">
                                          <p:val>
                                            <p:strVal val="#ppt_x"/>
                                          </p:val>
                                        </p:tav>
                                      </p:tavLst>
                                    </p:anim>
                                    <p:anim calcmode="lin" valueType="num">
                                      <p:cBhvr>
                                        <p:cTn id="51" dur="900" decel="100000" fill="hold"/>
                                        <p:tgtEl>
                                          <p:spTgt spid="1048666"/>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048666"/>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0"/>
                                  </p:stCondLst>
                                  <p:childTnLst>
                                    <p:set>
                                      <p:cBhvr>
                                        <p:cTn id="54" dur="1" fill="hold">
                                          <p:stCondLst>
                                            <p:cond delay="0"/>
                                          </p:stCondLst>
                                        </p:cTn>
                                        <p:tgtEl>
                                          <p:spTgt spid="1048663"/>
                                        </p:tgtEl>
                                        <p:attrNameLst>
                                          <p:attrName>style.visibility</p:attrName>
                                        </p:attrNameLst>
                                      </p:cBhvr>
                                      <p:to>
                                        <p:strVal val="visible"/>
                                      </p:to>
                                    </p:set>
                                    <p:animEffect transition="in" filter="fade">
                                      <p:cBhvr>
                                        <p:cTn id="55" dur="1000"/>
                                        <p:tgtEl>
                                          <p:spTgt spid="1048663"/>
                                        </p:tgtEl>
                                      </p:cBhvr>
                                    </p:animEffect>
                                    <p:anim calcmode="lin" valueType="num">
                                      <p:cBhvr>
                                        <p:cTn id="56" dur="1000" fill="hold"/>
                                        <p:tgtEl>
                                          <p:spTgt spid="1048663"/>
                                        </p:tgtEl>
                                        <p:attrNameLst>
                                          <p:attrName>ppt_x</p:attrName>
                                        </p:attrNameLst>
                                      </p:cBhvr>
                                      <p:tavLst>
                                        <p:tav tm="0">
                                          <p:val>
                                            <p:strVal val="#ppt_x"/>
                                          </p:val>
                                        </p:tav>
                                        <p:tav tm="100000">
                                          <p:val>
                                            <p:strVal val="#ppt_x"/>
                                          </p:val>
                                        </p:tav>
                                      </p:tavLst>
                                    </p:anim>
                                    <p:anim calcmode="lin" valueType="num">
                                      <p:cBhvr>
                                        <p:cTn id="57" dur="900" decel="100000" fill="hold"/>
                                        <p:tgtEl>
                                          <p:spTgt spid="1048663"/>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04866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0" grpId="0"/>
      <p:bldP spid="1048661" grpId="0"/>
      <p:bldP spid="1048662" grpId="0"/>
      <p:bldP spid="1048663" grpId="0"/>
      <p:bldP spid="1048664" grpId="0"/>
      <p:bldP spid="1048665" grpId="0"/>
      <p:bldP spid="1048666" grpId="0"/>
      <p:bldP spid="10486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Rectangle 3"/>
          <p:cNvSpPr/>
          <p:nvPr/>
        </p:nvSpPr>
        <p:spPr>
          <a:xfrm>
            <a:off x="0" y="6613071"/>
            <a:ext cx="18288000" cy="3673929"/>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48678" name="Rectangle: Rounded Corners 41"/>
          <p:cNvSpPr/>
          <p:nvPr/>
        </p:nvSpPr>
        <p:spPr>
          <a:xfrm>
            <a:off x="571331" y="8171075"/>
            <a:ext cx="2320380" cy="1781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48679" name="Rectangle: Rounded Corners 42"/>
          <p:cNvSpPr/>
          <p:nvPr/>
        </p:nvSpPr>
        <p:spPr>
          <a:xfrm>
            <a:off x="4603485" y="8171075"/>
            <a:ext cx="2320380" cy="1781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48680" name="Rectangle: Rounded Corners 43"/>
          <p:cNvSpPr/>
          <p:nvPr/>
        </p:nvSpPr>
        <p:spPr>
          <a:xfrm>
            <a:off x="8895018" y="8139653"/>
            <a:ext cx="2320380" cy="1781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48681" name="Rectangle: Rounded Corners 44"/>
          <p:cNvSpPr/>
          <p:nvPr/>
        </p:nvSpPr>
        <p:spPr>
          <a:xfrm>
            <a:off x="12927173" y="8139653"/>
            <a:ext cx="2320380" cy="178179"/>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2097152" name="Picture 5" descr="A traffic light with red green and yellow lights  AI-generated content may be incorrect."/>
          <p:cNvPicPr>
            <a:picLocks noChangeAspect="1"/>
          </p:cNvPicPr>
          <p:nvPr/>
        </p:nvPicPr>
        <p:blipFill>
          <a:blip r:embed="rId3"/>
          <a:stretch>
            <a:fillRect/>
          </a:stretch>
        </p:blipFill>
        <p:spPr>
          <a:xfrm>
            <a:off x="-49557" y="3265716"/>
            <a:ext cx="3347355" cy="3347355"/>
          </a:xfrm>
          <a:prstGeom prst="rect">
            <a:avLst/>
          </a:prstGeom>
        </p:spPr>
      </p:pic>
      <p:pic>
        <p:nvPicPr>
          <p:cNvPr id="2097153" name="Picture 6" descr="A traffic light with red green and yellow lights  AI-generated content may be incorrect."/>
          <p:cNvPicPr>
            <a:picLocks noChangeAspect="1"/>
          </p:cNvPicPr>
          <p:nvPr/>
        </p:nvPicPr>
        <p:blipFill>
          <a:blip r:embed="rId3"/>
          <a:stretch>
            <a:fillRect/>
          </a:stretch>
        </p:blipFill>
        <p:spPr>
          <a:xfrm>
            <a:off x="13570523" y="3265716"/>
            <a:ext cx="3347355" cy="3347355"/>
          </a:xfrm>
          <a:prstGeom prst="rect">
            <a:avLst/>
          </a:prstGeom>
        </p:spPr>
      </p:pic>
      <p:pic>
        <p:nvPicPr>
          <p:cNvPr id="2097154" name="Picture 8" descr="A black car with two wheels  AI-generated content may be incorrect."/>
          <p:cNvPicPr>
            <a:picLocks noChangeAspect="1"/>
          </p:cNvPicPr>
          <p:nvPr/>
        </p:nvPicPr>
        <p:blipFill>
          <a:blip r:embed="rId4" cstate="print"/>
          <a:stretch>
            <a:fillRect/>
          </a:stretch>
        </p:blipFill>
        <p:spPr>
          <a:xfrm>
            <a:off x="882647" y="7558651"/>
            <a:ext cx="2728349" cy="2728349"/>
          </a:xfrm>
          <a:prstGeom prst="rect">
            <a:avLst/>
          </a:prstGeom>
        </p:spPr>
      </p:pic>
      <p:pic>
        <p:nvPicPr>
          <p:cNvPr id="2097155" name="Picture 9" descr="A black car with two wheels  AI-generated content may be incorrect."/>
          <p:cNvPicPr>
            <a:picLocks noChangeAspect="1"/>
          </p:cNvPicPr>
          <p:nvPr/>
        </p:nvPicPr>
        <p:blipFill>
          <a:blip r:embed="rId4" cstate="print"/>
          <a:stretch>
            <a:fillRect/>
          </a:stretch>
        </p:blipFill>
        <p:spPr>
          <a:xfrm>
            <a:off x="4191388" y="7558650"/>
            <a:ext cx="2728349" cy="2728349"/>
          </a:xfrm>
          <a:prstGeom prst="rect">
            <a:avLst/>
          </a:prstGeom>
        </p:spPr>
      </p:pic>
      <p:pic>
        <p:nvPicPr>
          <p:cNvPr id="2097156" name="Picture 10" descr="A black car with two wheels  AI-generated content may be incorrect."/>
          <p:cNvPicPr>
            <a:picLocks noChangeAspect="1"/>
          </p:cNvPicPr>
          <p:nvPr/>
        </p:nvPicPr>
        <p:blipFill>
          <a:blip r:embed="rId4" cstate="print"/>
          <a:stretch>
            <a:fillRect/>
          </a:stretch>
        </p:blipFill>
        <p:spPr>
          <a:xfrm>
            <a:off x="15095413" y="5721688"/>
            <a:ext cx="2728349" cy="2728349"/>
          </a:xfrm>
          <a:prstGeom prst="rect">
            <a:avLst/>
          </a:prstGeom>
        </p:spPr>
      </p:pic>
      <p:pic>
        <p:nvPicPr>
          <p:cNvPr id="2097157" name="Picture 12" descr="A outline of a ambulance  AI-generated content may be incorrect."/>
          <p:cNvPicPr>
            <a:picLocks noChangeAspect="1"/>
          </p:cNvPicPr>
          <p:nvPr/>
        </p:nvPicPr>
        <p:blipFill>
          <a:blip r:embed="rId5" cstate="print"/>
          <a:stretch>
            <a:fillRect/>
          </a:stretch>
        </p:blipFill>
        <p:spPr>
          <a:xfrm flipH="1">
            <a:off x="8213437" y="6522458"/>
            <a:ext cx="4633010" cy="4196447"/>
          </a:xfrm>
          <a:prstGeom prst="rect">
            <a:avLst/>
          </a:prstGeom>
        </p:spPr>
      </p:pic>
      <p:pic>
        <p:nvPicPr>
          <p:cNvPr id="2097158" name="Picture 14" descr="A black background with a black square  AI-generated content may be incorrect."/>
          <p:cNvPicPr>
            <a:picLocks noChangeAspect="1"/>
          </p:cNvPicPr>
          <p:nvPr/>
        </p:nvPicPr>
        <p:blipFill>
          <a:blip r:embed="rId6"/>
          <a:stretch>
            <a:fillRect/>
          </a:stretch>
        </p:blipFill>
        <p:spPr>
          <a:xfrm>
            <a:off x="6717339" y="-168651"/>
            <a:ext cx="3812601" cy="3028829"/>
          </a:xfrm>
          <a:prstGeom prst="rect">
            <a:avLst/>
          </a:prstGeom>
        </p:spPr>
      </p:pic>
      <p:sp>
        <p:nvSpPr>
          <p:cNvPr id="1048682" name="Callout: Up Arrow 20"/>
          <p:cNvSpPr/>
          <p:nvPr/>
        </p:nvSpPr>
        <p:spPr>
          <a:xfrm>
            <a:off x="-427640" y="3328636"/>
            <a:ext cx="3812601" cy="4501472"/>
          </a:xfrm>
          <a:prstGeom prst="upArrowCallout">
            <a:avLst>
              <a:gd name="adj1" fmla="val 4842"/>
              <a:gd name="adj2" fmla="val 7940"/>
              <a:gd name="adj3" fmla="val 6667"/>
              <a:gd name="adj4" fmla="val 34784"/>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2097159" name="Picture 4" descr="Buy 2-20cm Infrared Distance Sensor - Affordable Price"/>
          <p:cNvPicPr>
            <a:picLocks noChangeAspect="1" noChangeArrowheads="1"/>
          </p:cNvPicPr>
          <p:nvPr/>
        </p:nvPicPr>
        <p:blipFill>
          <a:blip r:embed="rId7" cstate="print"/>
          <a:srcRect/>
          <a:stretch>
            <a:fillRect/>
          </a:stretch>
        </p:blipFill>
        <p:spPr bwMode="auto">
          <a:xfrm>
            <a:off x="-180382" y="6243831"/>
            <a:ext cx="1413272" cy="1426076"/>
          </a:xfrm>
          <a:prstGeom prst="rect">
            <a:avLst/>
          </a:prstGeom>
          <a:noFill/>
        </p:spPr>
      </p:pic>
      <p:pic>
        <p:nvPicPr>
          <p:cNvPr id="2097160" name="Picture 6" descr="46130 | Ultrasonic Distance Sensor HC-SR04 5V Version | RS"/>
          <p:cNvPicPr>
            <a:picLocks noChangeAspect="1" noChangeArrowheads="1"/>
          </p:cNvPicPr>
          <p:nvPr/>
        </p:nvPicPr>
        <p:blipFill>
          <a:blip r:embed="rId8" cstate="print"/>
          <a:srcRect/>
          <a:stretch>
            <a:fillRect/>
          </a:stretch>
        </p:blipFill>
        <p:spPr bwMode="auto">
          <a:xfrm>
            <a:off x="468523" y="6164806"/>
            <a:ext cx="3426255" cy="1929414"/>
          </a:xfrm>
          <a:prstGeom prst="rect">
            <a:avLst/>
          </a:prstGeom>
          <a:noFill/>
        </p:spPr>
      </p:pic>
      <p:sp>
        <p:nvSpPr>
          <p:cNvPr id="1048683" name="Callout: Up Arrow 23"/>
          <p:cNvSpPr/>
          <p:nvPr/>
        </p:nvSpPr>
        <p:spPr>
          <a:xfrm rot="5400000" flipV="1">
            <a:off x="13954787" y="6645990"/>
            <a:ext cx="1656788" cy="4633005"/>
          </a:xfrm>
          <a:prstGeom prst="upArrowCallout">
            <a:avLst>
              <a:gd name="adj1" fmla="val 6123"/>
              <a:gd name="adj2" fmla="val 14397"/>
              <a:gd name="adj3" fmla="val 10364"/>
              <a:gd name="adj4" fmla="val 81805"/>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2097163" name="Picture 8" descr="Rfid Tag Icons Vector Icon Stock Stock Vector (Royalty Free) 2594430779 |  Shutterstock"/>
          <p:cNvPicPr>
            <a:picLocks noChangeAspect="1" noChangeArrowheads="1"/>
          </p:cNvPicPr>
          <p:nvPr/>
        </p:nvPicPr>
        <p:blipFill rotWithShape="1">
          <a:blip r:embed="rId9"/>
          <a:srcRect t="1" b="36224"/>
          <a:stretch>
            <a:fillRect/>
          </a:stretch>
        </p:blipFill>
        <p:spPr bwMode="auto">
          <a:xfrm>
            <a:off x="14014488" y="7781189"/>
            <a:ext cx="2412288" cy="1656789"/>
          </a:xfrm>
          <a:prstGeom prst="rect">
            <a:avLst/>
          </a:prstGeom>
          <a:noFill/>
        </p:spPr>
      </p:pic>
      <p:sp>
        <p:nvSpPr>
          <p:cNvPr id="1048684" name="Arrow: Right 32"/>
          <p:cNvSpPr/>
          <p:nvPr/>
        </p:nvSpPr>
        <p:spPr>
          <a:xfrm rot="20624278">
            <a:off x="2569767" y="2050292"/>
            <a:ext cx="3812601" cy="302303"/>
          </a:xfrm>
          <a:prstGeom prst="rightArrow">
            <a:avLst>
              <a:gd name="adj1" fmla="val 2676"/>
              <a:gd name="adj2" fmla="val 31069"/>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48685" name="Arrow: Right 33"/>
          <p:cNvSpPr/>
          <p:nvPr/>
        </p:nvSpPr>
        <p:spPr>
          <a:xfrm rot="13830971" flipV="1">
            <a:off x="2280815" y="4510347"/>
            <a:ext cx="3868298" cy="368538"/>
          </a:xfrm>
          <a:prstGeom prst="rightArrow">
            <a:avLst>
              <a:gd name="adj1" fmla="val 2676"/>
              <a:gd name="adj2" fmla="val 31069"/>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48686" name="Rectangle 34"/>
          <p:cNvSpPr/>
          <p:nvPr/>
        </p:nvSpPr>
        <p:spPr>
          <a:xfrm>
            <a:off x="1334716" y="2639028"/>
            <a:ext cx="988988" cy="626688"/>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48687" name="TextBox 35"/>
          <p:cNvSpPr txBox="1"/>
          <p:nvPr/>
        </p:nvSpPr>
        <p:spPr>
          <a:xfrm>
            <a:off x="8090705" y="1245517"/>
            <a:ext cx="1458410" cy="507831"/>
          </a:xfrm>
          <a:prstGeom prst="rect">
            <a:avLst/>
          </a:prstGeom>
          <a:noFill/>
        </p:spPr>
        <p:txBody>
          <a:bodyPr wrap="square" rtlCol="0">
            <a:spAutoFit/>
          </a:bodyPr>
          <a:lstStyle/>
          <a:p>
            <a:r>
              <a:rPr lang="en-US" sz="2700" b="1" dirty="0"/>
              <a:t>cloud</a:t>
            </a:r>
          </a:p>
        </p:txBody>
      </p:sp>
      <p:sp>
        <p:nvSpPr>
          <p:cNvPr id="1048688" name="TextBox 36"/>
          <p:cNvSpPr txBox="1"/>
          <p:nvPr/>
        </p:nvSpPr>
        <p:spPr>
          <a:xfrm>
            <a:off x="55244" y="2085030"/>
            <a:ext cx="3547929" cy="507831"/>
          </a:xfrm>
          <a:prstGeom prst="rect">
            <a:avLst/>
          </a:prstGeom>
          <a:noFill/>
        </p:spPr>
        <p:txBody>
          <a:bodyPr wrap="square" rtlCol="0">
            <a:spAutoFit/>
          </a:bodyPr>
          <a:lstStyle/>
          <a:p>
            <a:r>
              <a:rPr lang="en-US" sz="2700" b="1" dirty="0"/>
              <a:t>Gateway module</a:t>
            </a:r>
          </a:p>
        </p:txBody>
      </p:sp>
      <p:sp>
        <p:nvSpPr>
          <p:cNvPr id="1048689" name="Rectangle 38"/>
          <p:cNvSpPr/>
          <p:nvPr/>
        </p:nvSpPr>
        <p:spPr>
          <a:xfrm>
            <a:off x="14939668" y="2655359"/>
            <a:ext cx="988988" cy="626688"/>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48690" name="TextBox 39"/>
          <p:cNvSpPr txBox="1"/>
          <p:nvPr/>
        </p:nvSpPr>
        <p:spPr>
          <a:xfrm rot="20663881">
            <a:off x="3021480" y="1587243"/>
            <a:ext cx="2893437" cy="507831"/>
          </a:xfrm>
          <a:prstGeom prst="rect">
            <a:avLst/>
          </a:prstGeom>
          <a:noFill/>
        </p:spPr>
        <p:txBody>
          <a:bodyPr wrap="square" rtlCol="0">
            <a:spAutoFit/>
          </a:bodyPr>
          <a:lstStyle/>
          <a:p>
            <a:r>
              <a:rPr lang="en-US" sz="2700" b="1" dirty="0"/>
              <a:t>Wi-Fi - MQTT</a:t>
            </a:r>
          </a:p>
        </p:txBody>
      </p:sp>
      <p:sp>
        <p:nvSpPr>
          <p:cNvPr id="1048691" name="TextBox 40"/>
          <p:cNvSpPr txBox="1"/>
          <p:nvPr/>
        </p:nvSpPr>
        <p:spPr>
          <a:xfrm rot="3060217">
            <a:off x="3383198" y="4749141"/>
            <a:ext cx="2971800" cy="507831"/>
          </a:xfrm>
          <a:prstGeom prst="rect">
            <a:avLst/>
          </a:prstGeom>
          <a:noFill/>
        </p:spPr>
        <p:txBody>
          <a:bodyPr wrap="square" rtlCol="0">
            <a:spAutoFit/>
          </a:bodyPr>
          <a:lstStyle/>
          <a:p>
            <a:r>
              <a:rPr lang="en-US" sz="2700" b="1" dirty="0"/>
              <a:t>ZigBee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97159"/>
                                        </p:tgtEl>
                                        <p:attrNameLst>
                                          <p:attrName>style.visibility</p:attrName>
                                        </p:attrNameLst>
                                      </p:cBhvr>
                                      <p:to>
                                        <p:strVal val="visible"/>
                                      </p:to>
                                    </p:set>
                                    <p:anim calcmode="lin" valueType="num">
                                      <p:cBhvr>
                                        <p:cTn id="7" dur="500" fill="hold"/>
                                        <p:tgtEl>
                                          <p:spTgt spid="2097159"/>
                                        </p:tgtEl>
                                        <p:attrNameLst>
                                          <p:attrName>ppt_w</p:attrName>
                                        </p:attrNameLst>
                                      </p:cBhvr>
                                      <p:tavLst>
                                        <p:tav tm="0">
                                          <p:val>
                                            <p:fltVal val="0"/>
                                          </p:val>
                                        </p:tav>
                                        <p:tav tm="100000">
                                          <p:val>
                                            <p:strVal val="#ppt_w"/>
                                          </p:val>
                                        </p:tav>
                                      </p:tavLst>
                                    </p:anim>
                                    <p:anim calcmode="lin" valueType="num">
                                      <p:cBhvr>
                                        <p:cTn id="8" dur="500" fill="hold"/>
                                        <p:tgtEl>
                                          <p:spTgt spid="2097159"/>
                                        </p:tgtEl>
                                        <p:attrNameLst>
                                          <p:attrName>ppt_h</p:attrName>
                                        </p:attrNameLst>
                                      </p:cBhvr>
                                      <p:tavLst>
                                        <p:tav tm="0">
                                          <p:val>
                                            <p:fltVal val="0"/>
                                          </p:val>
                                        </p:tav>
                                        <p:tav tm="100000">
                                          <p:val>
                                            <p:strVal val="#ppt_h"/>
                                          </p:val>
                                        </p:tav>
                                      </p:tavLst>
                                    </p:anim>
                                    <p:animEffect transition="in" filter="fade">
                                      <p:cBhvr>
                                        <p:cTn id="9" dur="500"/>
                                        <p:tgtEl>
                                          <p:spTgt spid="2097159"/>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xit" presetSubtype="0" fill="hold" nodeType="clickEffect">
                                  <p:stCondLst>
                                    <p:cond delay="0"/>
                                  </p:stCondLst>
                                  <p:childTnLst>
                                    <p:animEffect transition="out" filter="fade">
                                      <p:cBhvr>
                                        <p:cTn id="13" dur="1000"/>
                                        <p:tgtEl>
                                          <p:spTgt spid="2097159"/>
                                        </p:tgtEl>
                                      </p:cBhvr>
                                    </p:animEffect>
                                    <p:anim calcmode="lin" valueType="num">
                                      <p:cBhvr>
                                        <p:cTn id="14" dur="1000"/>
                                        <p:tgtEl>
                                          <p:spTgt spid="2097159"/>
                                        </p:tgtEl>
                                        <p:attrNameLst>
                                          <p:attrName>ppt_x</p:attrName>
                                        </p:attrNameLst>
                                      </p:cBhvr>
                                      <p:tavLst>
                                        <p:tav tm="0">
                                          <p:val>
                                            <p:strVal val="ppt_x"/>
                                          </p:val>
                                        </p:tav>
                                        <p:tav tm="100000">
                                          <p:val>
                                            <p:strVal val="ppt_x"/>
                                          </p:val>
                                        </p:tav>
                                      </p:tavLst>
                                    </p:anim>
                                    <p:anim calcmode="lin" valueType="num">
                                      <p:cBhvr>
                                        <p:cTn id="15" dur="100" decel="100000"/>
                                        <p:tgtEl>
                                          <p:spTgt spid="2097159"/>
                                        </p:tgtEl>
                                        <p:attrNameLst>
                                          <p:attrName>ppt_y</p:attrName>
                                        </p:attrNameLst>
                                      </p:cBhvr>
                                      <p:tavLst>
                                        <p:tav tm="0">
                                          <p:val>
                                            <p:strVal val="ppt_y"/>
                                          </p:val>
                                        </p:tav>
                                        <p:tav tm="100000">
                                          <p:val>
                                            <p:strVal val="ppt_y-.03"/>
                                          </p:val>
                                        </p:tav>
                                      </p:tavLst>
                                    </p:anim>
                                    <p:anim calcmode="lin" valueType="num">
                                      <p:cBhvr>
                                        <p:cTn id="16" dur="900" accel="100000">
                                          <p:stCondLst>
                                            <p:cond delay="100"/>
                                          </p:stCondLst>
                                        </p:cTn>
                                        <p:tgtEl>
                                          <p:spTgt spid="2097159"/>
                                        </p:tgtEl>
                                        <p:attrNameLst>
                                          <p:attrName>ppt_y</p:attrName>
                                        </p:attrNameLst>
                                      </p:cBhvr>
                                      <p:tavLst>
                                        <p:tav tm="0">
                                          <p:val>
                                            <p:strVal val="ppt_y"/>
                                          </p:val>
                                        </p:tav>
                                        <p:tav tm="100000">
                                          <p:val>
                                            <p:strVal val="ppt_y+1"/>
                                          </p:val>
                                        </p:tav>
                                      </p:tavLst>
                                    </p:anim>
                                    <p:set>
                                      <p:cBhvr>
                                        <p:cTn id="17" dur="1" fill="hold">
                                          <p:stCondLst>
                                            <p:cond delay="999"/>
                                          </p:stCondLst>
                                        </p:cTn>
                                        <p:tgtEl>
                                          <p:spTgt spid="2097159"/>
                                        </p:tgtEl>
                                        <p:attrNameLst>
                                          <p:attrName>style.visibility</p:attrName>
                                        </p:attrNameLst>
                                      </p:cBhvr>
                                      <p:to>
                                        <p:strVal val="hidden"/>
                                      </p:to>
                                    </p:set>
                                  </p:childTnLst>
                                </p:cTn>
                              </p:par>
                              <p:par>
                                <p:cTn id="18" presetID="53" presetClass="entr" presetSubtype="16" fill="hold" nodeType="withEffect">
                                  <p:stCondLst>
                                    <p:cond delay="0"/>
                                  </p:stCondLst>
                                  <p:childTnLst>
                                    <p:set>
                                      <p:cBhvr>
                                        <p:cTn id="19" dur="1" fill="hold">
                                          <p:stCondLst>
                                            <p:cond delay="0"/>
                                          </p:stCondLst>
                                        </p:cTn>
                                        <p:tgtEl>
                                          <p:spTgt spid="2097160"/>
                                        </p:tgtEl>
                                        <p:attrNameLst>
                                          <p:attrName>style.visibility</p:attrName>
                                        </p:attrNameLst>
                                      </p:cBhvr>
                                      <p:to>
                                        <p:strVal val="visible"/>
                                      </p:to>
                                    </p:set>
                                    <p:anim calcmode="lin" valueType="num">
                                      <p:cBhvr>
                                        <p:cTn id="20" dur="500" fill="hold"/>
                                        <p:tgtEl>
                                          <p:spTgt spid="2097160"/>
                                        </p:tgtEl>
                                        <p:attrNameLst>
                                          <p:attrName>ppt_w</p:attrName>
                                        </p:attrNameLst>
                                      </p:cBhvr>
                                      <p:tavLst>
                                        <p:tav tm="0">
                                          <p:val>
                                            <p:fltVal val="0"/>
                                          </p:val>
                                        </p:tav>
                                        <p:tav tm="100000">
                                          <p:val>
                                            <p:strVal val="#ppt_w"/>
                                          </p:val>
                                        </p:tav>
                                      </p:tavLst>
                                    </p:anim>
                                    <p:anim calcmode="lin" valueType="num">
                                      <p:cBhvr>
                                        <p:cTn id="21" dur="500" fill="hold"/>
                                        <p:tgtEl>
                                          <p:spTgt spid="2097160"/>
                                        </p:tgtEl>
                                        <p:attrNameLst>
                                          <p:attrName>ppt_h</p:attrName>
                                        </p:attrNameLst>
                                      </p:cBhvr>
                                      <p:tavLst>
                                        <p:tav tm="0">
                                          <p:val>
                                            <p:fltVal val="0"/>
                                          </p:val>
                                        </p:tav>
                                        <p:tav tm="100000">
                                          <p:val>
                                            <p:strVal val="#ppt_h"/>
                                          </p:val>
                                        </p:tav>
                                      </p:tavLst>
                                    </p:anim>
                                    <p:animEffect transition="in" filter="fade">
                                      <p:cBhvr>
                                        <p:cTn id="22" dur="500"/>
                                        <p:tgtEl>
                                          <p:spTgt spid="2097160"/>
                                        </p:tgtEl>
                                      </p:cBhvr>
                                    </p:animEffect>
                                  </p:childTnLst>
                                </p:cTn>
                              </p:par>
                            </p:childTnLst>
                          </p:cTn>
                        </p:par>
                      </p:childTnLst>
                    </p:cTn>
                  </p:par>
                  <p:par>
                    <p:cTn id="23" fill="hold">
                      <p:stCondLst>
                        <p:cond delay="indefinite"/>
                      </p:stCondLst>
                      <p:childTnLst>
                        <p:par>
                          <p:cTn id="24" fill="hold">
                            <p:stCondLst>
                              <p:cond delay="0"/>
                            </p:stCondLst>
                            <p:childTnLst>
                              <p:par>
                                <p:cTn id="25" presetID="37" presetClass="exit" presetSubtype="0" fill="hold" nodeType="clickEffect">
                                  <p:stCondLst>
                                    <p:cond delay="0"/>
                                  </p:stCondLst>
                                  <p:childTnLst>
                                    <p:animEffect transition="out" filter="fade">
                                      <p:cBhvr>
                                        <p:cTn id="26" dur="1000"/>
                                        <p:tgtEl>
                                          <p:spTgt spid="2097160"/>
                                        </p:tgtEl>
                                      </p:cBhvr>
                                    </p:animEffect>
                                    <p:anim calcmode="lin" valueType="num">
                                      <p:cBhvr>
                                        <p:cTn id="27" dur="1000"/>
                                        <p:tgtEl>
                                          <p:spTgt spid="2097160"/>
                                        </p:tgtEl>
                                        <p:attrNameLst>
                                          <p:attrName>ppt_x</p:attrName>
                                        </p:attrNameLst>
                                      </p:cBhvr>
                                      <p:tavLst>
                                        <p:tav tm="0">
                                          <p:val>
                                            <p:strVal val="ppt_x"/>
                                          </p:val>
                                        </p:tav>
                                        <p:tav tm="100000">
                                          <p:val>
                                            <p:strVal val="ppt_x"/>
                                          </p:val>
                                        </p:tav>
                                      </p:tavLst>
                                    </p:anim>
                                    <p:anim calcmode="lin" valueType="num">
                                      <p:cBhvr>
                                        <p:cTn id="28" dur="100" decel="100000"/>
                                        <p:tgtEl>
                                          <p:spTgt spid="2097160"/>
                                        </p:tgtEl>
                                        <p:attrNameLst>
                                          <p:attrName>ppt_y</p:attrName>
                                        </p:attrNameLst>
                                      </p:cBhvr>
                                      <p:tavLst>
                                        <p:tav tm="0">
                                          <p:val>
                                            <p:strVal val="ppt_y"/>
                                          </p:val>
                                        </p:tav>
                                        <p:tav tm="100000">
                                          <p:val>
                                            <p:strVal val="ppt_y-.03"/>
                                          </p:val>
                                        </p:tav>
                                      </p:tavLst>
                                    </p:anim>
                                    <p:anim calcmode="lin" valueType="num">
                                      <p:cBhvr>
                                        <p:cTn id="29" dur="900" accel="100000">
                                          <p:stCondLst>
                                            <p:cond delay="100"/>
                                          </p:stCondLst>
                                        </p:cTn>
                                        <p:tgtEl>
                                          <p:spTgt spid="2097160"/>
                                        </p:tgtEl>
                                        <p:attrNameLst>
                                          <p:attrName>ppt_y</p:attrName>
                                        </p:attrNameLst>
                                      </p:cBhvr>
                                      <p:tavLst>
                                        <p:tav tm="0">
                                          <p:val>
                                            <p:strVal val="ppt_y"/>
                                          </p:val>
                                        </p:tav>
                                        <p:tav tm="100000">
                                          <p:val>
                                            <p:strVal val="ppt_y+1"/>
                                          </p:val>
                                        </p:tav>
                                      </p:tavLst>
                                    </p:anim>
                                    <p:set>
                                      <p:cBhvr>
                                        <p:cTn id="30" dur="1" fill="hold">
                                          <p:stCondLst>
                                            <p:cond delay="999"/>
                                          </p:stCondLst>
                                        </p:cTn>
                                        <p:tgtEl>
                                          <p:spTgt spid="2097160"/>
                                        </p:tgtEl>
                                        <p:attrNameLst>
                                          <p:attrName>style.visibility</p:attrName>
                                        </p:attrNameLst>
                                      </p:cBhvr>
                                      <p:to>
                                        <p:strVal val="hidden"/>
                                      </p:to>
                                    </p:set>
                                  </p:childTnLst>
                                </p:cTn>
                              </p:par>
                              <p:par>
                                <p:cTn id="31" presetID="53" presetClass="entr" presetSubtype="16" fill="hold" nodeType="withEffect">
                                  <p:stCondLst>
                                    <p:cond delay="0"/>
                                  </p:stCondLst>
                                  <p:childTnLst>
                                    <p:set>
                                      <p:cBhvr>
                                        <p:cTn id="32" dur="1" fill="hold">
                                          <p:stCondLst>
                                            <p:cond delay="0"/>
                                          </p:stCondLst>
                                        </p:cTn>
                                        <p:tgtEl>
                                          <p:spTgt spid="2097163"/>
                                        </p:tgtEl>
                                        <p:attrNameLst>
                                          <p:attrName>style.visibility</p:attrName>
                                        </p:attrNameLst>
                                      </p:cBhvr>
                                      <p:to>
                                        <p:strVal val="visible"/>
                                      </p:to>
                                    </p:set>
                                    <p:anim calcmode="lin" valueType="num">
                                      <p:cBhvr>
                                        <p:cTn id="33" dur="500" fill="hold"/>
                                        <p:tgtEl>
                                          <p:spTgt spid="2097163"/>
                                        </p:tgtEl>
                                        <p:attrNameLst>
                                          <p:attrName>ppt_w</p:attrName>
                                        </p:attrNameLst>
                                      </p:cBhvr>
                                      <p:tavLst>
                                        <p:tav tm="0">
                                          <p:val>
                                            <p:fltVal val="0"/>
                                          </p:val>
                                        </p:tav>
                                        <p:tav tm="100000">
                                          <p:val>
                                            <p:strVal val="#ppt_w"/>
                                          </p:val>
                                        </p:tav>
                                      </p:tavLst>
                                    </p:anim>
                                    <p:anim calcmode="lin" valueType="num">
                                      <p:cBhvr>
                                        <p:cTn id="34" dur="500" fill="hold"/>
                                        <p:tgtEl>
                                          <p:spTgt spid="2097163"/>
                                        </p:tgtEl>
                                        <p:attrNameLst>
                                          <p:attrName>ppt_h</p:attrName>
                                        </p:attrNameLst>
                                      </p:cBhvr>
                                      <p:tavLst>
                                        <p:tav tm="0">
                                          <p:val>
                                            <p:fltVal val="0"/>
                                          </p:val>
                                        </p:tav>
                                        <p:tav tm="100000">
                                          <p:val>
                                            <p:strVal val="#ppt_h"/>
                                          </p:val>
                                        </p:tav>
                                      </p:tavLst>
                                    </p:anim>
                                    <p:animEffect transition="in" filter="fade">
                                      <p:cBhvr>
                                        <p:cTn id="35" dur="500"/>
                                        <p:tgtEl>
                                          <p:spTgt spid="2097163"/>
                                        </p:tgtEl>
                                      </p:cBhvr>
                                    </p:animEffect>
                                  </p:childTnLst>
                                </p:cTn>
                              </p:par>
                            </p:childTnLst>
                          </p:cTn>
                        </p:par>
                      </p:childTnLst>
                    </p:cTn>
                  </p:par>
                  <p:par>
                    <p:cTn id="36" fill="hold">
                      <p:stCondLst>
                        <p:cond delay="indefinite"/>
                      </p:stCondLst>
                      <p:childTnLst>
                        <p:par>
                          <p:cTn id="37" fill="hold">
                            <p:stCondLst>
                              <p:cond delay="0"/>
                            </p:stCondLst>
                            <p:childTnLst>
                              <p:par>
                                <p:cTn id="38" presetID="37" presetClass="exit" presetSubtype="0" fill="hold" nodeType="clickEffect">
                                  <p:stCondLst>
                                    <p:cond delay="0"/>
                                  </p:stCondLst>
                                  <p:childTnLst>
                                    <p:animEffect transition="out" filter="fade">
                                      <p:cBhvr>
                                        <p:cTn id="39" dur="1000"/>
                                        <p:tgtEl>
                                          <p:spTgt spid="2097163"/>
                                        </p:tgtEl>
                                      </p:cBhvr>
                                    </p:animEffect>
                                    <p:anim calcmode="lin" valueType="num">
                                      <p:cBhvr>
                                        <p:cTn id="40" dur="1000"/>
                                        <p:tgtEl>
                                          <p:spTgt spid="2097163"/>
                                        </p:tgtEl>
                                        <p:attrNameLst>
                                          <p:attrName>ppt_x</p:attrName>
                                        </p:attrNameLst>
                                      </p:cBhvr>
                                      <p:tavLst>
                                        <p:tav tm="0">
                                          <p:val>
                                            <p:strVal val="ppt_x"/>
                                          </p:val>
                                        </p:tav>
                                        <p:tav tm="100000">
                                          <p:val>
                                            <p:strVal val="ppt_x"/>
                                          </p:val>
                                        </p:tav>
                                      </p:tavLst>
                                    </p:anim>
                                    <p:anim calcmode="lin" valueType="num">
                                      <p:cBhvr>
                                        <p:cTn id="41" dur="100" decel="100000"/>
                                        <p:tgtEl>
                                          <p:spTgt spid="2097163"/>
                                        </p:tgtEl>
                                        <p:attrNameLst>
                                          <p:attrName>ppt_y</p:attrName>
                                        </p:attrNameLst>
                                      </p:cBhvr>
                                      <p:tavLst>
                                        <p:tav tm="0">
                                          <p:val>
                                            <p:strVal val="ppt_y"/>
                                          </p:val>
                                        </p:tav>
                                        <p:tav tm="100000">
                                          <p:val>
                                            <p:strVal val="ppt_y-.03"/>
                                          </p:val>
                                        </p:tav>
                                      </p:tavLst>
                                    </p:anim>
                                    <p:anim calcmode="lin" valueType="num">
                                      <p:cBhvr>
                                        <p:cTn id="42" dur="900" accel="100000">
                                          <p:stCondLst>
                                            <p:cond delay="100"/>
                                          </p:stCondLst>
                                        </p:cTn>
                                        <p:tgtEl>
                                          <p:spTgt spid="2097163"/>
                                        </p:tgtEl>
                                        <p:attrNameLst>
                                          <p:attrName>ppt_y</p:attrName>
                                        </p:attrNameLst>
                                      </p:cBhvr>
                                      <p:tavLst>
                                        <p:tav tm="0">
                                          <p:val>
                                            <p:strVal val="ppt_y"/>
                                          </p:val>
                                        </p:tav>
                                        <p:tav tm="100000">
                                          <p:val>
                                            <p:strVal val="ppt_y+1"/>
                                          </p:val>
                                        </p:tav>
                                      </p:tavLst>
                                    </p:anim>
                                    <p:set>
                                      <p:cBhvr>
                                        <p:cTn id="43" dur="1" fill="hold">
                                          <p:stCondLst>
                                            <p:cond delay="999"/>
                                          </p:stCondLst>
                                        </p:cTn>
                                        <p:tgtEl>
                                          <p:spTgt spid="2097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92" name="Freeform 2"/>
          <p:cNvSpPr/>
          <p:nvPr/>
        </p:nvSpPr>
        <p:spPr>
          <a:xfrm>
            <a:off x="0" y="2577065"/>
            <a:ext cx="18288000" cy="8991749"/>
          </a:xfrm>
          <a:custGeom>
            <a:avLst/>
            <a:gdLst/>
            <a:ahLst/>
            <a:cxnLst/>
            <a:rect l="l" t="t" r="r" b="b"/>
            <a:pathLst>
              <a:path w="18288000" h="8991749">
                <a:moveTo>
                  <a:pt x="0" y="0"/>
                </a:moveTo>
                <a:lnTo>
                  <a:pt x="18288000" y="0"/>
                </a:lnTo>
                <a:lnTo>
                  <a:pt x="18288000" y="8991750"/>
                </a:lnTo>
                <a:lnTo>
                  <a:pt x="0" y="8991750"/>
                </a:lnTo>
                <a:lnTo>
                  <a:pt x="0" y="0"/>
                </a:lnTo>
                <a:close/>
              </a:path>
            </a:pathLst>
          </a:custGeom>
          <a:blipFill>
            <a:blip r:embed="rId3"/>
            <a:stretch>
              <a:fillRect/>
            </a:stretch>
          </a:blipFill>
        </p:spPr>
        <p:txBody>
          <a:bodyPr/>
          <a:lstStyle/>
          <a:p>
            <a:endParaRPr lang="en-US"/>
          </a:p>
        </p:txBody>
      </p:sp>
      <p:sp>
        <p:nvSpPr>
          <p:cNvPr id="1048693" name="TextBox 3"/>
          <p:cNvSpPr txBox="1"/>
          <p:nvPr/>
        </p:nvSpPr>
        <p:spPr>
          <a:xfrm>
            <a:off x="990600" y="710714"/>
            <a:ext cx="7409734" cy="1769715"/>
          </a:xfrm>
          <a:prstGeom prst="rect">
            <a:avLst/>
          </a:prstGeom>
        </p:spPr>
        <p:txBody>
          <a:bodyPr lIns="0" tIns="0" rIns="0" bIns="0" rtlCol="0" anchor="t">
            <a:spAutoFit/>
          </a:bodyPr>
          <a:lstStyle/>
          <a:p>
            <a:pPr algn="l">
              <a:lnSpc>
                <a:spcPts val="6884"/>
              </a:lnSpc>
            </a:pPr>
            <a:r>
              <a:rPr lang="en-US" sz="8499" dirty="0">
                <a:solidFill>
                  <a:srgbClr val="01544A"/>
                </a:solidFill>
                <a:latin typeface="Paalalabas Wide"/>
                <a:ea typeface="Paalalabas Wide"/>
                <a:cs typeface="Paalalabas Wide"/>
                <a:sym typeface="Paalalabas Wide"/>
              </a:rPr>
              <a:t>Perception layer</a:t>
            </a:r>
          </a:p>
        </p:txBody>
      </p:sp>
      <p:pic>
        <p:nvPicPr>
          <p:cNvPr id="2097164" name="Picture 4" descr="Buy 2-20cm Infrared Distance Sensor - Affordable Price"/>
          <p:cNvPicPr>
            <a:picLocks noChangeAspect="1" noChangeArrowheads="1"/>
          </p:cNvPicPr>
          <p:nvPr/>
        </p:nvPicPr>
        <p:blipFill>
          <a:blip r:embed="rId4" cstate="print"/>
          <a:srcRect/>
          <a:stretch>
            <a:fillRect/>
          </a:stretch>
        </p:blipFill>
        <p:spPr bwMode="auto">
          <a:xfrm>
            <a:off x="445010" y="2763097"/>
            <a:ext cx="3242730" cy="3242731"/>
          </a:xfrm>
          <a:prstGeom prst="rect">
            <a:avLst/>
          </a:prstGeom>
          <a:noFill/>
        </p:spPr>
      </p:pic>
      <p:pic>
        <p:nvPicPr>
          <p:cNvPr id="2097165" name="Picture 6" descr="46130 | Ultrasonic Distance Sensor HC-SR04 5V Version | RS"/>
          <p:cNvPicPr>
            <a:picLocks noChangeAspect="1" noChangeArrowheads="1"/>
          </p:cNvPicPr>
          <p:nvPr/>
        </p:nvPicPr>
        <p:blipFill>
          <a:blip r:embed="rId5" cstate="print"/>
          <a:srcRect/>
          <a:stretch>
            <a:fillRect/>
          </a:stretch>
        </p:blipFill>
        <p:spPr bwMode="auto">
          <a:xfrm>
            <a:off x="2564820" y="4289206"/>
            <a:ext cx="5216995" cy="2937827"/>
          </a:xfrm>
          <a:prstGeom prst="rect">
            <a:avLst/>
          </a:prstGeom>
          <a:noFill/>
        </p:spPr>
      </p:pic>
      <p:pic>
        <p:nvPicPr>
          <p:cNvPr id="2097166" name="Picture 8" descr="Rfid Tag Icons Vector Icon Stock Stock Vector (Royalty Free) 2594430779 |  Shutterstock"/>
          <p:cNvPicPr>
            <a:picLocks noChangeAspect="1" noChangeArrowheads="1"/>
          </p:cNvPicPr>
          <p:nvPr/>
        </p:nvPicPr>
        <p:blipFill rotWithShape="1">
          <a:blip r:embed="rId6"/>
          <a:srcRect t="1" b="36224"/>
          <a:stretch>
            <a:fillRect/>
          </a:stretch>
        </p:blipFill>
        <p:spPr bwMode="auto">
          <a:xfrm>
            <a:off x="3391435" y="1323634"/>
            <a:ext cx="4237699" cy="2910505"/>
          </a:xfrm>
          <a:prstGeom prst="rect">
            <a:avLst/>
          </a:prstGeom>
          <a:noFill/>
        </p:spPr>
      </p:pic>
      <p:grpSp>
        <p:nvGrpSpPr>
          <p:cNvPr id="70" name="Group 3"/>
          <p:cNvGrpSpPr/>
          <p:nvPr/>
        </p:nvGrpSpPr>
        <p:grpSpPr>
          <a:xfrm>
            <a:off x="7924800" y="1638300"/>
            <a:ext cx="4588933" cy="1905000"/>
            <a:chOff x="0" y="0"/>
            <a:chExt cx="1208608" cy="947083"/>
          </a:xfrm>
        </p:grpSpPr>
        <p:sp>
          <p:nvSpPr>
            <p:cNvPr id="1048694" name="Freeform 4"/>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695" name="TextBox 5"/>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grpSp>
        <p:nvGrpSpPr>
          <p:cNvPr id="71" name="Group 6"/>
          <p:cNvGrpSpPr/>
          <p:nvPr/>
        </p:nvGrpSpPr>
        <p:grpSpPr>
          <a:xfrm>
            <a:off x="10658853" y="4482065"/>
            <a:ext cx="4836155" cy="2075327"/>
            <a:chOff x="-65112" y="-38100"/>
            <a:chExt cx="1273720" cy="985183"/>
          </a:xfrm>
        </p:grpSpPr>
        <p:sp>
          <p:nvSpPr>
            <p:cNvPr id="1048696" name="Freeform 7"/>
            <p:cNvSpPr/>
            <p:nvPr/>
          </p:nvSpPr>
          <p:spPr>
            <a:xfrm>
              <a:off x="-65112" y="-1905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697" name="TextBox 8"/>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grpSp>
        <p:nvGrpSpPr>
          <p:cNvPr id="72" name="Group 9"/>
          <p:cNvGrpSpPr/>
          <p:nvPr/>
        </p:nvGrpSpPr>
        <p:grpSpPr>
          <a:xfrm>
            <a:off x="12670367" y="1638299"/>
            <a:ext cx="4588933" cy="1905001"/>
            <a:chOff x="0" y="0"/>
            <a:chExt cx="1208608" cy="947083"/>
          </a:xfrm>
        </p:grpSpPr>
        <p:sp>
          <p:nvSpPr>
            <p:cNvPr id="1048698" name="Freeform 10"/>
            <p:cNvSpPr/>
            <p:nvPr/>
          </p:nvSpPr>
          <p:spPr>
            <a:xfrm>
              <a:off x="0" y="0"/>
              <a:ext cx="1208608" cy="947083"/>
            </a:xfrm>
            <a:custGeom>
              <a:avLst/>
              <a:gdLst/>
              <a:ahLst/>
              <a:cxnLst/>
              <a:rect l="l" t="t" r="r" b="b"/>
              <a:pathLst>
                <a:path w="1208608" h="947083">
                  <a:moveTo>
                    <a:pt x="84354" y="0"/>
                  </a:moveTo>
                  <a:lnTo>
                    <a:pt x="1124254" y="0"/>
                  </a:lnTo>
                  <a:cubicBezTo>
                    <a:pt x="1170841" y="0"/>
                    <a:pt x="1208608" y="37767"/>
                    <a:pt x="1208608" y="84354"/>
                  </a:cubicBezTo>
                  <a:lnTo>
                    <a:pt x="1208608" y="862728"/>
                  </a:lnTo>
                  <a:cubicBezTo>
                    <a:pt x="1208608" y="909316"/>
                    <a:pt x="1170841" y="947083"/>
                    <a:pt x="1124254" y="947083"/>
                  </a:cubicBezTo>
                  <a:lnTo>
                    <a:pt x="84354" y="947083"/>
                  </a:lnTo>
                  <a:cubicBezTo>
                    <a:pt x="37767" y="947083"/>
                    <a:pt x="0" y="909316"/>
                    <a:pt x="0" y="862728"/>
                  </a:cubicBezTo>
                  <a:lnTo>
                    <a:pt x="0" y="84354"/>
                  </a:lnTo>
                  <a:cubicBezTo>
                    <a:pt x="0" y="37767"/>
                    <a:pt x="37767" y="0"/>
                    <a:pt x="84354" y="0"/>
                  </a:cubicBezTo>
                  <a:close/>
                </a:path>
              </a:pathLst>
            </a:custGeom>
            <a:solidFill>
              <a:srgbClr val="FA9D70"/>
            </a:solidFill>
          </p:spPr>
          <p:txBody>
            <a:bodyPr/>
            <a:lstStyle/>
            <a:p>
              <a:endParaRPr lang="en-US"/>
            </a:p>
          </p:txBody>
        </p:sp>
        <p:sp>
          <p:nvSpPr>
            <p:cNvPr id="1048699" name="TextBox 11"/>
            <p:cNvSpPr txBox="1"/>
            <p:nvPr/>
          </p:nvSpPr>
          <p:spPr>
            <a:xfrm>
              <a:off x="0" y="-38100"/>
              <a:ext cx="1208608" cy="985183"/>
            </a:xfrm>
            <a:prstGeom prst="rect">
              <a:avLst/>
            </a:prstGeom>
          </p:spPr>
          <p:txBody>
            <a:bodyPr lIns="50800" tIns="50800" rIns="50800" bIns="50800" rtlCol="0" anchor="ctr"/>
            <a:lstStyle/>
            <a:p>
              <a:pPr algn="ctr">
                <a:lnSpc>
                  <a:spcPts val="2659"/>
                </a:lnSpc>
                <a:spcBef>
                  <a:spcPct val="0"/>
                </a:spcBef>
              </a:pPr>
              <a:endParaRPr/>
            </a:p>
          </p:txBody>
        </p:sp>
      </p:grpSp>
      <p:sp>
        <p:nvSpPr>
          <p:cNvPr id="1048700" name="TextBox 20"/>
          <p:cNvSpPr txBox="1"/>
          <p:nvPr/>
        </p:nvSpPr>
        <p:spPr>
          <a:xfrm>
            <a:off x="8335105" y="1976676"/>
            <a:ext cx="4056683" cy="384721"/>
          </a:xfrm>
          <a:prstGeom prst="rect">
            <a:avLst/>
          </a:prstGeom>
        </p:spPr>
        <p:txBody>
          <a:bodyPr wrap="square" lIns="0" tIns="0" rIns="0" bIns="0" rtlCol="0" anchor="t">
            <a:spAutoFit/>
          </a:bodyPr>
          <a:lstStyle/>
          <a:p>
            <a:pPr>
              <a:lnSpc>
                <a:spcPts val="3000"/>
              </a:lnSpc>
            </a:pPr>
            <a:r>
              <a:rPr lang="en-US" sz="3200" b="1" dirty="0">
                <a:solidFill>
                  <a:schemeClr val="bg1"/>
                </a:solidFill>
                <a:latin typeface="Arimo" panose="020B0604020202020204" charset="0"/>
                <a:ea typeface="Arimo" panose="020B0604020202020204" charset="0"/>
                <a:cs typeface="Arimo" panose="020B0604020202020204" charset="0"/>
              </a:rPr>
              <a:t>Infrared (IR) Sensors</a:t>
            </a:r>
            <a:endParaRPr lang="en-US" sz="3200" b="1" dirty="0">
              <a:solidFill>
                <a:schemeClr val="bg1"/>
              </a:solidFill>
              <a:latin typeface="Arimo" panose="020B0604020202020204" charset="0"/>
              <a:ea typeface="Arimo" panose="020B0604020202020204" charset="0"/>
              <a:cs typeface="Arimo" panose="020B0604020202020204" charset="0"/>
              <a:sym typeface="Aileron Bold"/>
            </a:endParaRPr>
          </a:p>
        </p:txBody>
      </p:sp>
      <p:sp>
        <p:nvSpPr>
          <p:cNvPr id="1048701" name="TextBox 21"/>
          <p:cNvSpPr txBox="1"/>
          <p:nvPr/>
        </p:nvSpPr>
        <p:spPr>
          <a:xfrm>
            <a:off x="12117138" y="4861946"/>
            <a:ext cx="3625092" cy="393890"/>
          </a:xfrm>
          <a:prstGeom prst="rect">
            <a:avLst/>
          </a:prstGeom>
        </p:spPr>
        <p:txBody>
          <a:bodyPr lIns="0" tIns="0" rIns="0" bIns="0" rtlCol="0" anchor="t">
            <a:spAutoFit/>
          </a:bodyPr>
          <a:lstStyle/>
          <a:p>
            <a:pPr>
              <a:lnSpc>
                <a:spcPts val="3000"/>
              </a:lnSpc>
            </a:pPr>
            <a:r>
              <a:rPr lang="en-US" sz="3200" b="1" dirty="0">
                <a:solidFill>
                  <a:schemeClr val="bg1"/>
                </a:solidFill>
                <a:latin typeface="Arimo" panose="020B0604020202020204" charset="0"/>
                <a:ea typeface="Arimo" panose="020B0604020202020204" charset="0"/>
                <a:cs typeface="Arimo" panose="020B0604020202020204" charset="0"/>
              </a:rPr>
              <a:t>RFID Tag</a:t>
            </a:r>
            <a:endParaRPr lang="en-US" sz="3200" b="1" dirty="0">
              <a:solidFill>
                <a:schemeClr val="bg1"/>
              </a:solidFill>
              <a:latin typeface="Arimo" panose="020B0604020202020204" charset="0"/>
              <a:ea typeface="Arimo" panose="020B0604020202020204" charset="0"/>
              <a:cs typeface="Arimo" panose="020B0604020202020204" charset="0"/>
              <a:sym typeface="Aileron Bold"/>
            </a:endParaRPr>
          </a:p>
        </p:txBody>
      </p:sp>
      <p:sp>
        <p:nvSpPr>
          <p:cNvPr id="1048702" name="TextBox 22"/>
          <p:cNvSpPr txBox="1"/>
          <p:nvPr/>
        </p:nvSpPr>
        <p:spPr>
          <a:xfrm>
            <a:off x="13261699" y="1976676"/>
            <a:ext cx="3625092" cy="393890"/>
          </a:xfrm>
          <a:prstGeom prst="rect">
            <a:avLst/>
          </a:prstGeom>
        </p:spPr>
        <p:txBody>
          <a:bodyPr lIns="0" tIns="0" rIns="0" bIns="0" rtlCol="0" anchor="t">
            <a:spAutoFit/>
          </a:bodyPr>
          <a:lstStyle/>
          <a:p>
            <a:pPr>
              <a:lnSpc>
                <a:spcPts val="3000"/>
              </a:lnSpc>
            </a:pPr>
            <a:r>
              <a:rPr lang="en-US" sz="3200" b="1" dirty="0">
                <a:solidFill>
                  <a:schemeClr val="bg1"/>
                </a:solidFill>
                <a:latin typeface="Arimo" panose="020B0604020202020204" charset="0"/>
                <a:ea typeface="Arimo" panose="020B0604020202020204" charset="0"/>
                <a:cs typeface="Arimo" panose="020B0604020202020204" charset="0"/>
              </a:rPr>
              <a:t>Ultrasonic Sensor</a:t>
            </a:r>
            <a:endParaRPr lang="en-US" sz="3200" b="1" dirty="0">
              <a:solidFill>
                <a:schemeClr val="bg1"/>
              </a:solidFill>
              <a:latin typeface="Arimo" panose="020B0604020202020204" charset="0"/>
              <a:ea typeface="Arimo" panose="020B0604020202020204" charset="0"/>
              <a:cs typeface="Arimo" panose="020B0604020202020204" charset="0"/>
              <a:sym typeface="Aileron Bold"/>
            </a:endParaRPr>
          </a:p>
        </p:txBody>
      </p:sp>
      <p:sp>
        <p:nvSpPr>
          <p:cNvPr id="1048703" name="Rectangle 51"/>
          <p:cNvSpPr/>
          <p:nvPr/>
        </p:nvSpPr>
        <p:spPr>
          <a:xfrm>
            <a:off x="8337241" y="2541963"/>
            <a:ext cx="3842975" cy="707886"/>
          </a:xfrm>
          <a:prstGeom prst="rect">
            <a:avLst/>
          </a:prstGeom>
        </p:spPr>
        <p:txBody>
          <a:bodyPr wrap="none">
            <a:spAutoFit/>
          </a:bodyPr>
          <a:lstStyle/>
          <a:p>
            <a:r>
              <a:rPr lang="en-US" sz="2000" dirty="0">
                <a:solidFill>
                  <a:schemeClr val="bg1"/>
                </a:solidFill>
                <a:latin typeface="Arimo" panose="020B0604020202020204" charset="0"/>
                <a:ea typeface="Arimo" panose="020B0604020202020204" charset="0"/>
                <a:cs typeface="Arimo" panose="020B0604020202020204" charset="0"/>
              </a:rPr>
              <a:t>A sensor that uses infrared light </a:t>
            </a:r>
          </a:p>
          <a:p>
            <a:r>
              <a:rPr lang="en-US" sz="2000" dirty="0">
                <a:solidFill>
                  <a:schemeClr val="bg1"/>
                </a:solidFill>
                <a:latin typeface="Arimo" panose="020B0604020202020204" charset="0"/>
                <a:ea typeface="Arimo" panose="020B0604020202020204" charset="0"/>
                <a:cs typeface="Arimo" panose="020B0604020202020204" charset="0"/>
              </a:rPr>
              <a:t>To Detect if a vehicle is present.</a:t>
            </a:r>
          </a:p>
        </p:txBody>
      </p:sp>
      <p:sp>
        <p:nvSpPr>
          <p:cNvPr id="1048704" name="Rectangle 52"/>
          <p:cNvSpPr/>
          <p:nvPr/>
        </p:nvSpPr>
        <p:spPr>
          <a:xfrm>
            <a:off x="11098242" y="5312777"/>
            <a:ext cx="4330032" cy="1015663"/>
          </a:xfrm>
          <a:prstGeom prst="rect">
            <a:avLst/>
          </a:prstGeom>
        </p:spPr>
        <p:txBody>
          <a:bodyPr wrap="none">
            <a:spAutoFit/>
          </a:bodyPr>
          <a:lstStyle/>
          <a:p>
            <a:r>
              <a:rPr lang="en-US" sz="2000" dirty="0">
                <a:solidFill>
                  <a:schemeClr val="bg1"/>
                </a:solidFill>
                <a:latin typeface="Arimo" panose="020B0604020202020204" charset="0"/>
                <a:ea typeface="Arimo" panose="020B0604020202020204" charset="0"/>
                <a:cs typeface="Arimo" panose="020B0604020202020204" charset="0"/>
              </a:rPr>
              <a:t>A small electronic tag that lets the </a:t>
            </a:r>
          </a:p>
          <a:p>
            <a:r>
              <a:rPr lang="en-US" sz="2000" dirty="0">
                <a:solidFill>
                  <a:schemeClr val="bg1"/>
                </a:solidFill>
                <a:latin typeface="Arimo" panose="020B0604020202020204" charset="0"/>
                <a:ea typeface="Arimo" panose="020B0604020202020204" charset="0"/>
                <a:cs typeface="Arimo" panose="020B0604020202020204" charset="0"/>
              </a:rPr>
              <a:t>System identify emergency vehicles </a:t>
            </a:r>
          </a:p>
          <a:p>
            <a:r>
              <a:rPr lang="en-US" sz="2000" dirty="0">
                <a:solidFill>
                  <a:schemeClr val="bg1"/>
                </a:solidFill>
                <a:latin typeface="Arimo" panose="020B0604020202020204" charset="0"/>
                <a:ea typeface="Arimo" panose="020B0604020202020204" charset="0"/>
                <a:cs typeface="Arimo" panose="020B0604020202020204" charset="0"/>
              </a:rPr>
              <a:t>automatically.</a:t>
            </a:r>
          </a:p>
        </p:txBody>
      </p:sp>
      <p:sp>
        <p:nvSpPr>
          <p:cNvPr id="1048705" name="Rectangle 54"/>
          <p:cNvSpPr/>
          <p:nvPr/>
        </p:nvSpPr>
        <p:spPr>
          <a:xfrm>
            <a:off x="12759167" y="2536455"/>
            <a:ext cx="4543231" cy="707886"/>
          </a:xfrm>
          <a:prstGeom prst="rect">
            <a:avLst/>
          </a:prstGeom>
        </p:spPr>
        <p:txBody>
          <a:bodyPr wrap="none">
            <a:spAutoFit/>
          </a:bodyPr>
          <a:lstStyle/>
          <a:p>
            <a:r>
              <a:rPr lang="en-US" sz="2000" dirty="0">
                <a:solidFill>
                  <a:schemeClr val="bg1"/>
                </a:solidFill>
                <a:latin typeface="Arimo" panose="020B0604020202020204" charset="0"/>
                <a:ea typeface="Arimo" panose="020B0604020202020204" charset="0"/>
                <a:cs typeface="Arimo" panose="020B0604020202020204" charset="0"/>
              </a:rPr>
              <a:t>A sensor that uses sound waves to </a:t>
            </a:r>
          </a:p>
          <a:p>
            <a:r>
              <a:rPr lang="en-US" sz="2000" dirty="0">
                <a:solidFill>
                  <a:schemeClr val="bg1"/>
                </a:solidFill>
                <a:latin typeface="Arimo" panose="020B0604020202020204" charset="0"/>
                <a:ea typeface="Arimo" panose="020B0604020202020204" charset="0"/>
                <a:cs typeface="Arimo" panose="020B0604020202020204" charset="0"/>
              </a:rPr>
              <a:t>measure distance and detect vehicles.</a:t>
            </a:r>
          </a:p>
        </p:txBody>
      </p:sp>
      <p:sp>
        <p:nvSpPr>
          <p:cNvPr id="1048706" name="TextBox 27"/>
          <p:cNvSpPr txBox="1"/>
          <p:nvPr/>
        </p:nvSpPr>
        <p:spPr>
          <a:xfrm>
            <a:off x="16794046" y="8942065"/>
            <a:ext cx="1676400" cy="769441"/>
          </a:xfrm>
          <a:prstGeom prst="rect">
            <a:avLst/>
          </a:prstGeom>
          <a:noFill/>
        </p:spPr>
        <p:txBody>
          <a:bodyPr wrap="square" rtlCol="0">
            <a:spAutoFit/>
          </a:bodyPr>
          <a:lstStyle/>
          <a:p>
            <a:r>
              <a:rPr lang="en-US" sz="4400" b="1" dirty="0">
                <a:solidFill>
                  <a:schemeClr val="bg1"/>
                </a:solidFill>
              </a:rPr>
              <a:t>9</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ppt_w</p:attrName>
                                        </p:attrNameLst>
                                      </p:cBhvr>
                                      <p:tavLst>
                                        <p:tav tm="0">
                                          <p:val>
                                            <p:fltVal val="0"/>
                                          </p:val>
                                        </p:tav>
                                        <p:tav tm="100000">
                                          <p:val>
                                            <p:strVal val="#ppt_w"/>
                                          </p:val>
                                        </p:tav>
                                      </p:tavLst>
                                    </p:anim>
                                    <p:anim calcmode="lin" valueType="num">
                                      <p:cBhvr>
                                        <p:cTn id="8" dur="500" fill="hold"/>
                                        <p:tgtEl>
                                          <p:spTgt spid="70"/>
                                        </p:tgtEl>
                                        <p:attrNameLst>
                                          <p:attrName>ppt_h</p:attrName>
                                        </p:attrNameLst>
                                      </p:cBhvr>
                                      <p:tavLst>
                                        <p:tav tm="0">
                                          <p:val>
                                            <p:fltVal val="0"/>
                                          </p:val>
                                        </p:tav>
                                        <p:tav tm="100000">
                                          <p:val>
                                            <p:strVal val="#ppt_h"/>
                                          </p:val>
                                        </p:tav>
                                      </p:tavLst>
                                    </p:anim>
                                    <p:animEffect transition="in" filter="fade">
                                      <p:cBhvr>
                                        <p:cTn id="9" dur="500"/>
                                        <p:tgtEl>
                                          <p:spTgt spid="7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48700"/>
                                        </p:tgtEl>
                                        <p:attrNameLst>
                                          <p:attrName>style.visibility</p:attrName>
                                        </p:attrNameLst>
                                      </p:cBhvr>
                                      <p:to>
                                        <p:strVal val="visible"/>
                                      </p:to>
                                    </p:set>
                                    <p:anim calcmode="lin" valueType="num">
                                      <p:cBhvr>
                                        <p:cTn id="12" dur="500" fill="hold"/>
                                        <p:tgtEl>
                                          <p:spTgt spid="1048700"/>
                                        </p:tgtEl>
                                        <p:attrNameLst>
                                          <p:attrName>ppt_w</p:attrName>
                                        </p:attrNameLst>
                                      </p:cBhvr>
                                      <p:tavLst>
                                        <p:tav tm="0">
                                          <p:val>
                                            <p:fltVal val="0"/>
                                          </p:val>
                                        </p:tav>
                                        <p:tav tm="100000">
                                          <p:val>
                                            <p:strVal val="#ppt_w"/>
                                          </p:val>
                                        </p:tav>
                                      </p:tavLst>
                                    </p:anim>
                                    <p:anim calcmode="lin" valueType="num">
                                      <p:cBhvr>
                                        <p:cTn id="13" dur="500" fill="hold"/>
                                        <p:tgtEl>
                                          <p:spTgt spid="1048700"/>
                                        </p:tgtEl>
                                        <p:attrNameLst>
                                          <p:attrName>ppt_h</p:attrName>
                                        </p:attrNameLst>
                                      </p:cBhvr>
                                      <p:tavLst>
                                        <p:tav tm="0">
                                          <p:val>
                                            <p:fltVal val="0"/>
                                          </p:val>
                                        </p:tav>
                                        <p:tav tm="100000">
                                          <p:val>
                                            <p:strVal val="#ppt_h"/>
                                          </p:val>
                                        </p:tav>
                                      </p:tavLst>
                                    </p:anim>
                                    <p:animEffect transition="in" filter="fade">
                                      <p:cBhvr>
                                        <p:cTn id="14" dur="500"/>
                                        <p:tgtEl>
                                          <p:spTgt spid="104870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48703"/>
                                        </p:tgtEl>
                                        <p:attrNameLst>
                                          <p:attrName>style.visibility</p:attrName>
                                        </p:attrNameLst>
                                      </p:cBhvr>
                                      <p:to>
                                        <p:strVal val="visible"/>
                                      </p:to>
                                    </p:set>
                                    <p:anim calcmode="lin" valueType="num">
                                      <p:cBhvr>
                                        <p:cTn id="17" dur="500" fill="hold"/>
                                        <p:tgtEl>
                                          <p:spTgt spid="1048703"/>
                                        </p:tgtEl>
                                        <p:attrNameLst>
                                          <p:attrName>ppt_w</p:attrName>
                                        </p:attrNameLst>
                                      </p:cBhvr>
                                      <p:tavLst>
                                        <p:tav tm="0">
                                          <p:val>
                                            <p:fltVal val="0"/>
                                          </p:val>
                                        </p:tav>
                                        <p:tav tm="100000">
                                          <p:val>
                                            <p:strVal val="#ppt_w"/>
                                          </p:val>
                                        </p:tav>
                                      </p:tavLst>
                                    </p:anim>
                                    <p:anim calcmode="lin" valueType="num">
                                      <p:cBhvr>
                                        <p:cTn id="18" dur="500" fill="hold"/>
                                        <p:tgtEl>
                                          <p:spTgt spid="1048703"/>
                                        </p:tgtEl>
                                        <p:attrNameLst>
                                          <p:attrName>ppt_h</p:attrName>
                                        </p:attrNameLst>
                                      </p:cBhvr>
                                      <p:tavLst>
                                        <p:tav tm="0">
                                          <p:val>
                                            <p:fltVal val="0"/>
                                          </p:val>
                                        </p:tav>
                                        <p:tav tm="100000">
                                          <p:val>
                                            <p:strVal val="#ppt_h"/>
                                          </p:val>
                                        </p:tav>
                                      </p:tavLst>
                                    </p:anim>
                                    <p:animEffect transition="in" filter="fade">
                                      <p:cBhvr>
                                        <p:cTn id="19" dur="500"/>
                                        <p:tgtEl>
                                          <p:spTgt spid="1048703"/>
                                        </p:tgtEl>
                                      </p:cBhvr>
                                    </p:animEffect>
                                  </p:childTnLst>
                                </p:cTn>
                              </p:par>
                              <p:par>
                                <p:cTn id="20" presetID="53" presetClass="entr" presetSubtype="16" fill="hold" nodeType="withEffect">
                                  <p:stCondLst>
                                    <p:cond delay="0"/>
                                  </p:stCondLst>
                                  <p:childTnLst>
                                    <p:set>
                                      <p:cBhvr>
                                        <p:cTn id="21" dur="1" fill="hold">
                                          <p:stCondLst>
                                            <p:cond delay="0"/>
                                          </p:stCondLst>
                                        </p:cTn>
                                        <p:tgtEl>
                                          <p:spTgt spid="2097164"/>
                                        </p:tgtEl>
                                        <p:attrNameLst>
                                          <p:attrName>style.visibility</p:attrName>
                                        </p:attrNameLst>
                                      </p:cBhvr>
                                      <p:to>
                                        <p:strVal val="visible"/>
                                      </p:to>
                                    </p:set>
                                    <p:anim calcmode="lin" valueType="num">
                                      <p:cBhvr>
                                        <p:cTn id="22" dur="500" fill="hold"/>
                                        <p:tgtEl>
                                          <p:spTgt spid="2097164"/>
                                        </p:tgtEl>
                                        <p:attrNameLst>
                                          <p:attrName>ppt_w</p:attrName>
                                        </p:attrNameLst>
                                      </p:cBhvr>
                                      <p:tavLst>
                                        <p:tav tm="0">
                                          <p:val>
                                            <p:fltVal val="0"/>
                                          </p:val>
                                        </p:tav>
                                        <p:tav tm="100000">
                                          <p:val>
                                            <p:strVal val="#ppt_w"/>
                                          </p:val>
                                        </p:tav>
                                      </p:tavLst>
                                    </p:anim>
                                    <p:anim calcmode="lin" valueType="num">
                                      <p:cBhvr>
                                        <p:cTn id="23" dur="500" fill="hold"/>
                                        <p:tgtEl>
                                          <p:spTgt spid="2097164"/>
                                        </p:tgtEl>
                                        <p:attrNameLst>
                                          <p:attrName>ppt_h</p:attrName>
                                        </p:attrNameLst>
                                      </p:cBhvr>
                                      <p:tavLst>
                                        <p:tav tm="0">
                                          <p:val>
                                            <p:fltVal val="0"/>
                                          </p:val>
                                        </p:tav>
                                        <p:tav tm="100000">
                                          <p:val>
                                            <p:strVal val="#ppt_h"/>
                                          </p:val>
                                        </p:tav>
                                      </p:tavLst>
                                    </p:anim>
                                    <p:animEffect transition="in" filter="fade">
                                      <p:cBhvr>
                                        <p:cTn id="24" dur="500"/>
                                        <p:tgtEl>
                                          <p:spTgt spid="2097164"/>
                                        </p:tgtEl>
                                      </p:cBhvr>
                                    </p:animEffect>
                                  </p:childTnLst>
                                </p:cTn>
                              </p:par>
                            </p:childTnLst>
                          </p:cTn>
                        </p:par>
                      </p:childTnLst>
                    </p:cTn>
                  </p:par>
                  <p:par>
                    <p:cTn id="25" fill="hold">
                      <p:stCondLst>
                        <p:cond delay="indefinite"/>
                      </p:stCondLst>
                      <p:childTnLst>
                        <p:par>
                          <p:cTn id="26" fill="hold">
                            <p:stCondLst>
                              <p:cond delay="0"/>
                            </p:stCondLst>
                            <p:childTnLst>
                              <p:par>
                                <p:cTn id="27" presetID="37" presetClass="exit" presetSubtype="0" fill="hold" nodeType="clickEffect">
                                  <p:stCondLst>
                                    <p:cond delay="0"/>
                                  </p:stCondLst>
                                  <p:childTnLst>
                                    <p:animEffect transition="out" filter="fade">
                                      <p:cBhvr>
                                        <p:cTn id="28" dur="1000"/>
                                        <p:tgtEl>
                                          <p:spTgt spid="2097164"/>
                                        </p:tgtEl>
                                      </p:cBhvr>
                                    </p:animEffect>
                                    <p:anim calcmode="lin" valueType="num">
                                      <p:cBhvr>
                                        <p:cTn id="29" dur="1000"/>
                                        <p:tgtEl>
                                          <p:spTgt spid="2097164"/>
                                        </p:tgtEl>
                                        <p:attrNameLst>
                                          <p:attrName>ppt_x</p:attrName>
                                        </p:attrNameLst>
                                      </p:cBhvr>
                                      <p:tavLst>
                                        <p:tav tm="0">
                                          <p:val>
                                            <p:strVal val="ppt_x"/>
                                          </p:val>
                                        </p:tav>
                                        <p:tav tm="100000">
                                          <p:val>
                                            <p:strVal val="ppt_x"/>
                                          </p:val>
                                        </p:tav>
                                      </p:tavLst>
                                    </p:anim>
                                    <p:anim calcmode="lin" valueType="num">
                                      <p:cBhvr>
                                        <p:cTn id="30" dur="100" decel="100000"/>
                                        <p:tgtEl>
                                          <p:spTgt spid="2097164"/>
                                        </p:tgtEl>
                                        <p:attrNameLst>
                                          <p:attrName>ppt_y</p:attrName>
                                        </p:attrNameLst>
                                      </p:cBhvr>
                                      <p:tavLst>
                                        <p:tav tm="0">
                                          <p:val>
                                            <p:strVal val="ppt_y"/>
                                          </p:val>
                                        </p:tav>
                                        <p:tav tm="100000">
                                          <p:val>
                                            <p:strVal val="ppt_y-.03"/>
                                          </p:val>
                                        </p:tav>
                                      </p:tavLst>
                                    </p:anim>
                                    <p:anim calcmode="lin" valueType="num">
                                      <p:cBhvr>
                                        <p:cTn id="31" dur="900" accel="100000">
                                          <p:stCondLst>
                                            <p:cond delay="100"/>
                                          </p:stCondLst>
                                        </p:cTn>
                                        <p:tgtEl>
                                          <p:spTgt spid="2097164"/>
                                        </p:tgtEl>
                                        <p:attrNameLst>
                                          <p:attrName>ppt_y</p:attrName>
                                        </p:attrNameLst>
                                      </p:cBhvr>
                                      <p:tavLst>
                                        <p:tav tm="0">
                                          <p:val>
                                            <p:strVal val="ppt_y"/>
                                          </p:val>
                                        </p:tav>
                                        <p:tav tm="100000">
                                          <p:val>
                                            <p:strVal val="ppt_y+1"/>
                                          </p:val>
                                        </p:tav>
                                      </p:tavLst>
                                    </p:anim>
                                    <p:set>
                                      <p:cBhvr>
                                        <p:cTn id="32" dur="1" fill="hold">
                                          <p:stCondLst>
                                            <p:cond delay="999"/>
                                          </p:stCondLst>
                                        </p:cTn>
                                        <p:tgtEl>
                                          <p:spTgt spid="20971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p:cTn id="37" dur="500" fill="hold"/>
                                        <p:tgtEl>
                                          <p:spTgt spid="72"/>
                                        </p:tgtEl>
                                        <p:attrNameLst>
                                          <p:attrName>ppt_w</p:attrName>
                                        </p:attrNameLst>
                                      </p:cBhvr>
                                      <p:tavLst>
                                        <p:tav tm="0">
                                          <p:val>
                                            <p:fltVal val="0"/>
                                          </p:val>
                                        </p:tav>
                                        <p:tav tm="100000">
                                          <p:val>
                                            <p:strVal val="#ppt_w"/>
                                          </p:val>
                                        </p:tav>
                                      </p:tavLst>
                                    </p:anim>
                                    <p:anim calcmode="lin" valueType="num">
                                      <p:cBhvr>
                                        <p:cTn id="38" dur="500" fill="hold"/>
                                        <p:tgtEl>
                                          <p:spTgt spid="72"/>
                                        </p:tgtEl>
                                        <p:attrNameLst>
                                          <p:attrName>ppt_h</p:attrName>
                                        </p:attrNameLst>
                                      </p:cBhvr>
                                      <p:tavLst>
                                        <p:tav tm="0">
                                          <p:val>
                                            <p:fltVal val="0"/>
                                          </p:val>
                                        </p:tav>
                                        <p:tav tm="100000">
                                          <p:val>
                                            <p:strVal val="#ppt_h"/>
                                          </p:val>
                                        </p:tav>
                                      </p:tavLst>
                                    </p:anim>
                                    <p:animEffect transition="in" filter="fade">
                                      <p:cBhvr>
                                        <p:cTn id="39" dur="500"/>
                                        <p:tgtEl>
                                          <p:spTgt spid="7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48702"/>
                                        </p:tgtEl>
                                        <p:attrNameLst>
                                          <p:attrName>style.visibility</p:attrName>
                                        </p:attrNameLst>
                                      </p:cBhvr>
                                      <p:to>
                                        <p:strVal val="visible"/>
                                      </p:to>
                                    </p:set>
                                    <p:anim calcmode="lin" valueType="num">
                                      <p:cBhvr>
                                        <p:cTn id="42" dur="500" fill="hold"/>
                                        <p:tgtEl>
                                          <p:spTgt spid="1048702"/>
                                        </p:tgtEl>
                                        <p:attrNameLst>
                                          <p:attrName>ppt_w</p:attrName>
                                        </p:attrNameLst>
                                      </p:cBhvr>
                                      <p:tavLst>
                                        <p:tav tm="0">
                                          <p:val>
                                            <p:fltVal val="0"/>
                                          </p:val>
                                        </p:tav>
                                        <p:tav tm="100000">
                                          <p:val>
                                            <p:strVal val="#ppt_w"/>
                                          </p:val>
                                        </p:tav>
                                      </p:tavLst>
                                    </p:anim>
                                    <p:anim calcmode="lin" valueType="num">
                                      <p:cBhvr>
                                        <p:cTn id="43" dur="500" fill="hold"/>
                                        <p:tgtEl>
                                          <p:spTgt spid="1048702"/>
                                        </p:tgtEl>
                                        <p:attrNameLst>
                                          <p:attrName>ppt_h</p:attrName>
                                        </p:attrNameLst>
                                      </p:cBhvr>
                                      <p:tavLst>
                                        <p:tav tm="0">
                                          <p:val>
                                            <p:fltVal val="0"/>
                                          </p:val>
                                        </p:tav>
                                        <p:tav tm="100000">
                                          <p:val>
                                            <p:strVal val="#ppt_h"/>
                                          </p:val>
                                        </p:tav>
                                      </p:tavLst>
                                    </p:anim>
                                    <p:animEffect transition="in" filter="fade">
                                      <p:cBhvr>
                                        <p:cTn id="44" dur="500"/>
                                        <p:tgtEl>
                                          <p:spTgt spid="104870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048705"/>
                                        </p:tgtEl>
                                        <p:attrNameLst>
                                          <p:attrName>style.visibility</p:attrName>
                                        </p:attrNameLst>
                                      </p:cBhvr>
                                      <p:to>
                                        <p:strVal val="visible"/>
                                      </p:to>
                                    </p:set>
                                    <p:anim calcmode="lin" valueType="num">
                                      <p:cBhvr>
                                        <p:cTn id="47" dur="500" fill="hold"/>
                                        <p:tgtEl>
                                          <p:spTgt spid="1048705"/>
                                        </p:tgtEl>
                                        <p:attrNameLst>
                                          <p:attrName>ppt_w</p:attrName>
                                        </p:attrNameLst>
                                      </p:cBhvr>
                                      <p:tavLst>
                                        <p:tav tm="0">
                                          <p:val>
                                            <p:fltVal val="0"/>
                                          </p:val>
                                        </p:tav>
                                        <p:tav tm="100000">
                                          <p:val>
                                            <p:strVal val="#ppt_w"/>
                                          </p:val>
                                        </p:tav>
                                      </p:tavLst>
                                    </p:anim>
                                    <p:anim calcmode="lin" valueType="num">
                                      <p:cBhvr>
                                        <p:cTn id="48" dur="500" fill="hold"/>
                                        <p:tgtEl>
                                          <p:spTgt spid="1048705"/>
                                        </p:tgtEl>
                                        <p:attrNameLst>
                                          <p:attrName>ppt_h</p:attrName>
                                        </p:attrNameLst>
                                      </p:cBhvr>
                                      <p:tavLst>
                                        <p:tav tm="0">
                                          <p:val>
                                            <p:fltVal val="0"/>
                                          </p:val>
                                        </p:tav>
                                        <p:tav tm="100000">
                                          <p:val>
                                            <p:strVal val="#ppt_h"/>
                                          </p:val>
                                        </p:tav>
                                      </p:tavLst>
                                    </p:anim>
                                    <p:animEffect transition="in" filter="fade">
                                      <p:cBhvr>
                                        <p:cTn id="49" dur="500"/>
                                        <p:tgtEl>
                                          <p:spTgt spid="1048705"/>
                                        </p:tgtEl>
                                      </p:cBhvr>
                                    </p:animEffect>
                                  </p:childTnLst>
                                </p:cTn>
                              </p:par>
                              <p:par>
                                <p:cTn id="50" presetID="53" presetClass="entr" presetSubtype="16" fill="hold" nodeType="withEffect">
                                  <p:stCondLst>
                                    <p:cond delay="0"/>
                                  </p:stCondLst>
                                  <p:childTnLst>
                                    <p:set>
                                      <p:cBhvr>
                                        <p:cTn id="51" dur="1" fill="hold">
                                          <p:stCondLst>
                                            <p:cond delay="0"/>
                                          </p:stCondLst>
                                        </p:cTn>
                                        <p:tgtEl>
                                          <p:spTgt spid="2097165"/>
                                        </p:tgtEl>
                                        <p:attrNameLst>
                                          <p:attrName>style.visibility</p:attrName>
                                        </p:attrNameLst>
                                      </p:cBhvr>
                                      <p:to>
                                        <p:strVal val="visible"/>
                                      </p:to>
                                    </p:set>
                                    <p:anim calcmode="lin" valueType="num">
                                      <p:cBhvr>
                                        <p:cTn id="52" dur="500" fill="hold"/>
                                        <p:tgtEl>
                                          <p:spTgt spid="2097165"/>
                                        </p:tgtEl>
                                        <p:attrNameLst>
                                          <p:attrName>ppt_w</p:attrName>
                                        </p:attrNameLst>
                                      </p:cBhvr>
                                      <p:tavLst>
                                        <p:tav tm="0">
                                          <p:val>
                                            <p:fltVal val="0"/>
                                          </p:val>
                                        </p:tav>
                                        <p:tav tm="100000">
                                          <p:val>
                                            <p:strVal val="#ppt_w"/>
                                          </p:val>
                                        </p:tav>
                                      </p:tavLst>
                                    </p:anim>
                                    <p:anim calcmode="lin" valueType="num">
                                      <p:cBhvr>
                                        <p:cTn id="53" dur="500" fill="hold"/>
                                        <p:tgtEl>
                                          <p:spTgt spid="2097165"/>
                                        </p:tgtEl>
                                        <p:attrNameLst>
                                          <p:attrName>ppt_h</p:attrName>
                                        </p:attrNameLst>
                                      </p:cBhvr>
                                      <p:tavLst>
                                        <p:tav tm="0">
                                          <p:val>
                                            <p:fltVal val="0"/>
                                          </p:val>
                                        </p:tav>
                                        <p:tav tm="100000">
                                          <p:val>
                                            <p:strVal val="#ppt_h"/>
                                          </p:val>
                                        </p:tav>
                                      </p:tavLst>
                                    </p:anim>
                                    <p:animEffect transition="in" filter="fade">
                                      <p:cBhvr>
                                        <p:cTn id="54" dur="500"/>
                                        <p:tgtEl>
                                          <p:spTgt spid="2097165"/>
                                        </p:tgtEl>
                                      </p:cBhvr>
                                    </p:animEffect>
                                  </p:childTnLst>
                                </p:cTn>
                              </p:par>
                            </p:childTnLst>
                          </p:cTn>
                        </p:par>
                      </p:childTnLst>
                    </p:cTn>
                  </p:par>
                  <p:par>
                    <p:cTn id="55" fill="hold">
                      <p:stCondLst>
                        <p:cond delay="indefinite"/>
                      </p:stCondLst>
                      <p:childTnLst>
                        <p:par>
                          <p:cTn id="56" fill="hold">
                            <p:stCondLst>
                              <p:cond delay="0"/>
                            </p:stCondLst>
                            <p:childTnLst>
                              <p:par>
                                <p:cTn id="57" presetID="37" presetClass="exit" presetSubtype="0" fill="hold" nodeType="clickEffect">
                                  <p:stCondLst>
                                    <p:cond delay="0"/>
                                  </p:stCondLst>
                                  <p:childTnLst>
                                    <p:animEffect transition="out" filter="fade">
                                      <p:cBhvr>
                                        <p:cTn id="58" dur="1000"/>
                                        <p:tgtEl>
                                          <p:spTgt spid="2097165"/>
                                        </p:tgtEl>
                                      </p:cBhvr>
                                    </p:animEffect>
                                    <p:anim calcmode="lin" valueType="num">
                                      <p:cBhvr>
                                        <p:cTn id="59" dur="1000"/>
                                        <p:tgtEl>
                                          <p:spTgt spid="2097165"/>
                                        </p:tgtEl>
                                        <p:attrNameLst>
                                          <p:attrName>ppt_x</p:attrName>
                                        </p:attrNameLst>
                                      </p:cBhvr>
                                      <p:tavLst>
                                        <p:tav tm="0">
                                          <p:val>
                                            <p:strVal val="ppt_x"/>
                                          </p:val>
                                        </p:tav>
                                        <p:tav tm="100000">
                                          <p:val>
                                            <p:strVal val="ppt_x"/>
                                          </p:val>
                                        </p:tav>
                                      </p:tavLst>
                                    </p:anim>
                                    <p:anim calcmode="lin" valueType="num">
                                      <p:cBhvr>
                                        <p:cTn id="60" dur="100" decel="100000"/>
                                        <p:tgtEl>
                                          <p:spTgt spid="2097165"/>
                                        </p:tgtEl>
                                        <p:attrNameLst>
                                          <p:attrName>ppt_y</p:attrName>
                                        </p:attrNameLst>
                                      </p:cBhvr>
                                      <p:tavLst>
                                        <p:tav tm="0">
                                          <p:val>
                                            <p:strVal val="ppt_y"/>
                                          </p:val>
                                        </p:tav>
                                        <p:tav tm="100000">
                                          <p:val>
                                            <p:strVal val="ppt_y-.03"/>
                                          </p:val>
                                        </p:tav>
                                      </p:tavLst>
                                    </p:anim>
                                    <p:anim calcmode="lin" valueType="num">
                                      <p:cBhvr>
                                        <p:cTn id="61" dur="900" accel="100000">
                                          <p:stCondLst>
                                            <p:cond delay="100"/>
                                          </p:stCondLst>
                                        </p:cTn>
                                        <p:tgtEl>
                                          <p:spTgt spid="2097165"/>
                                        </p:tgtEl>
                                        <p:attrNameLst>
                                          <p:attrName>ppt_y</p:attrName>
                                        </p:attrNameLst>
                                      </p:cBhvr>
                                      <p:tavLst>
                                        <p:tav tm="0">
                                          <p:val>
                                            <p:strVal val="ppt_y"/>
                                          </p:val>
                                        </p:tav>
                                        <p:tav tm="100000">
                                          <p:val>
                                            <p:strVal val="ppt_y+1"/>
                                          </p:val>
                                        </p:tav>
                                      </p:tavLst>
                                    </p:anim>
                                    <p:set>
                                      <p:cBhvr>
                                        <p:cTn id="62" dur="1" fill="hold">
                                          <p:stCondLst>
                                            <p:cond delay="999"/>
                                          </p:stCondLst>
                                        </p:cTn>
                                        <p:tgtEl>
                                          <p:spTgt spid="209716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anim calcmode="lin" valueType="num">
                                      <p:cBhvr>
                                        <p:cTn id="67" dur="500" fill="hold"/>
                                        <p:tgtEl>
                                          <p:spTgt spid="71"/>
                                        </p:tgtEl>
                                        <p:attrNameLst>
                                          <p:attrName>ppt_w</p:attrName>
                                        </p:attrNameLst>
                                      </p:cBhvr>
                                      <p:tavLst>
                                        <p:tav tm="0">
                                          <p:val>
                                            <p:fltVal val="0"/>
                                          </p:val>
                                        </p:tav>
                                        <p:tav tm="100000">
                                          <p:val>
                                            <p:strVal val="#ppt_w"/>
                                          </p:val>
                                        </p:tav>
                                      </p:tavLst>
                                    </p:anim>
                                    <p:anim calcmode="lin" valueType="num">
                                      <p:cBhvr>
                                        <p:cTn id="68" dur="500" fill="hold"/>
                                        <p:tgtEl>
                                          <p:spTgt spid="71"/>
                                        </p:tgtEl>
                                        <p:attrNameLst>
                                          <p:attrName>ppt_h</p:attrName>
                                        </p:attrNameLst>
                                      </p:cBhvr>
                                      <p:tavLst>
                                        <p:tav tm="0">
                                          <p:val>
                                            <p:fltVal val="0"/>
                                          </p:val>
                                        </p:tav>
                                        <p:tav tm="100000">
                                          <p:val>
                                            <p:strVal val="#ppt_h"/>
                                          </p:val>
                                        </p:tav>
                                      </p:tavLst>
                                    </p:anim>
                                    <p:animEffect transition="in" filter="fade">
                                      <p:cBhvr>
                                        <p:cTn id="69" dur="500"/>
                                        <p:tgtEl>
                                          <p:spTgt spid="7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048704"/>
                                        </p:tgtEl>
                                        <p:attrNameLst>
                                          <p:attrName>style.visibility</p:attrName>
                                        </p:attrNameLst>
                                      </p:cBhvr>
                                      <p:to>
                                        <p:strVal val="visible"/>
                                      </p:to>
                                    </p:set>
                                    <p:anim calcmode="lin" valueType="num">
                                      <p:cBhvr>
                                        <p:cTn id="72" dur="500" fill="hold"/>
                                        <p:tgtEl>
                                          <p:spTgt spid="1048704"/>
                                        </p:tgtEl>
                                        <p:attrNameLst>
                                          <p:attrName>ppt_w</p:attrName>
                                        </p:attrNameLst>
                                      </p:cBhvr>
                                      <p:tavLst>
                                        <p:tav tm="0">
                                          <p:val>
                                            <p:fltVal val="0"/>
                                          </p:val>
                                        </p:tav>
                                        <p:tav tm="100000">
                                          <p:val>
                                            <p:strVal val="#ppt_w"/>
                                          </p:val>
                                        </p:tav>
                                      </p:tavLst>
                                    </p:anim>
                                    <p:anim calcmode="lin" valueType="num">
                                      <p:cBhvr>
                                        <p:cTn id="73" dur="500" fill="hold"/>
                                        <p:tgtEl>
                                          <p:spTgt spid="1048704"/>
                                        </p:tgtEl>
                                        <p:attrNameLst>
                                          <p:attrName>ppt_h</p:attrName>
                                        </p:attrNameLst>
                                      </p:cBhvr>
                                      <p:tavLst>
                                        <p:tav tm="0">
                                          <p:val>
                                            <p:fltVal val="0"/>
                                          </p:val>
                                        </p:tav>
                                        <p:tav tm="100000">
                                          <p:val>
                                            <p:strVal val="#ppt_h"/>
                                          </p:val>
                                        </p:tav>
                                      </p:tavLst>
                                    </p:anim>
                                    <p:animEffect transition="in" filter="fade">
                                      <p:cBhvr>
                                        <p:cTn id="74" dur="500"/>
                                        <p:tgtEl>
                                          <p:spTgt spid="104870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048701"/>
                                        </p:tgtEl>
                                        <p:attrNameLst>
                                          <p:attrName>style.visibility</p:attrName>
                                        </p:attrNameLst>
                                      </p:cBhvr>
                                      <p:to>
                                        <p:strVal val="visible"/>
                                      </p:to>
                                    </p:set>
                                    <p:anim calcmode="lin" valueType="num">
                                      <p:cBhvr>
                                        <p:cTn id="77" dur="500" fill="hold"/>
                                        <p:tgtEl>
                                          <p:spTgt spid="1048701"/>
                                        </p:tgtEl>
                                        <p:attrNameLst>
                                          <p:attrName>ppt_w</p:attrName>
                                        </p:attrNameLst>
                                      </p:cBhvr>
                                      <p:tavLst>
                                        <p:tav tm="0">
                                          <p:val>
                                            <p:fltVal val="0"/>
                                          </p:val>
                                        </p:tav>
                                        <p:tav tm="100000">
                                          <p:val>
                                            <p:strVal val="#ppt_w"/>
                                          </p:val>
                                        </p:tav>
                                      </p:tavLst>
                                    </p:anim>
                                    <p:anim calcmode="lin" valueType="num">
                                      <p:cBhvr>
                                        <p:cTn id="78" dur="500" fill="hold"/>
                                        <p:tgtEl>
                                          <p:spTgt spid="1048701"/>
                                        </p:tgtEl>
                                        <p:attrNameLst>
                                          <p:attrName>ppt_h</p:attrName>
                                        </p:attrNameLst>
                                      </p:cBhvr>
                                      <p:tavLst>
                                        <p:tav tm="0">
                                          <p:val>
                                            <p:fltVal val="0"/>
                                          </p:val>
                                        </p:tav>
                                        <p:tav tm="100000">
                                          <p:val>
                                            <p:strVal val="#ppt_h"/>
                                          </p:val>
                                        </p:tav>
                                      </p:tavLst>
                                    </p:anim>
                                    <p:animEffect transition="in" filter="fade">
                                      <p:cBhvr>
                                        <p:cTn id="79" dur="500"/>
                                        <p:tgtEl>
                                          <p:spTgt spid="1048701"/>
                                        </p:tgtEl>
                                      </p:cBhvr>
                                    </p:animEffect>
                                  </p:childTnLst>
                                </p:cTn>
                              </p:par>
                              <p:par>
                                <p:cTn id="80" presetID="53" presetClass="entr" presetSubtype="16" fill="hold" nodeType="withEffect">
                                  <p:stCondLst>
                                    <p:cond delay="0"/>
                                  </p:stCondLst>
                                  <p:childTnLst>
                                    <p:set>
                                      <p:cBhvr>
                                        <p:cTn id="81" dur="1" fill="hold">
                                          <p:stCondLst>
                                            <p:cond delay="0"/>
                                          </p:stCondLst>
                                        </p:cTn>
                                        <p:tgtEl>
                                          <p:spTgt spid="2097166"/>
                                        </p:tgtEl>
                                        <p:attrNameLst>
                                          <p:attrName>style.visibility</p:attrName>
                                        </p:attrNameLst>
                                      </p:cBhvr>
                                      <p:to>
                                        <p:strVal val="visible"/>
                                      </p:to>
                                    </p:set>
                                    <p:anim calcmode="lin" valueType="num">
                                      <p:cBhvr>
                                        <p:cTn id="82" dur="500" fill="hold"/>
                                        <p:tgtEl>
                                          <p:spTgt spid="2097166"/>
                                        </p:tgtEl>
                                        <p:attrNameLst>
                                          <p:attrName>ppt_w</p:attrName>
                                        </p:attrNameLst>
                                      </p:cBhvr>
                                      <p:tavLst>
                                        <p:tav tm="0">
                                          <p:val>
                                            <p:fltVal val="0"/>
                                          </p:val>
                                        </p:tav>
                                        <p:tav tm="100000">
                                          <p:val>
                                            <p:strVal val="#ppt_w"/>
                                          </p:val>
                                        </p:tav>
                                      </p:tavLst>
                                    </p:anim>
                                    <p:anim calcmode="lin" valueType="num">
                                      <p:cBhvr>
                                        <p:cTn id="83" dur="500" fill="hold"/>
                                        <p:tgtEl>
                                          <p:spTgt spid="2097166"/>
                                        </p:tgtEl>
                                        <p:attrNameLst>
                                          <p:attrName>ppt_h</p:attrName>
                                        </p:attrNameLst>
                                      </p:cBhvr>
                                      <p:tavLst>
                                        <p:tav tm="0">
                                          <p:val>
                                            <p:fltVal val="0"/>
                                          </p:val>
                                        </p:tav>
                                        <p:tav tm="100000">
                                          <p:val>
                                            <p:strVal val="#ppt_h"/>
                                          </p:val>
                                        </p:tav>
                                      </p:tavLst>
                                    </p:anim>
                                    <p:animEffect transition="in" filter="fade">
                                      <p:cBhvr>
                                        <p:cTn id="84" dur="500"/>
                                        <p:tgtEl>
                                          <p:spTgt spid="2097166"/>
                                        </p:tgtEl>
                                      </p:cBhvr>
                                    </p:animEffect>
                                  </p:childTnLst>
                                </p:cTn>
                              </p:par>
                            </p:childTnLst>
                          </p:cTn>
                        </p:par>
                      </p:childTnLst>
                    </p:cTn>
                  </p:par>
                  <p:par>
                    <p:cTn id="85" fill="hold">
                      <p:stCondLst>
                        <p:cond delay="indefinite"/>
                      </p:stCondLst>
                      <p:childTnLst>
                        <p:par>
                          <p:cTn id="86" fill="hold">
                            <p:stCondLst>
                              <p:cond delay="0"/>
                            </p:stCondLst>
                            <p:childTnLst>
                              <p:par>
                                <p:cTn id="87" presetID="37" presetClass="exit" presetSubtype="0" fill="hold" nodeType="clickEffect">
                                  <p:stCondLst>
                                    <p:cond delay="0"/>
                                  </p:stCondLst>
                                  <p:childTnLst>
                                    <p:animEffect transition="out" filter="fade">
                                      <p:cBhvr>
                                        <p:cTn id="88" dur="1000"/>
                                        <p:tgtEl>
                                          <p:spTgt spid="2097166"/>
                                        </p:tgtEl>
                                      </p:cBhvr>
                                    </p:animEffect>
                                    <p:anim calcmode="lin" valueType="num">
                                      <p:cBhvr>
                                        <p:cTn id="89" dur="1000"/>
                                        <p:tgtEl>
                                          <p:spTgt spid="2097166"/>
                                        </p:tgtEl>
                                        <p:attrNameLst>
                                          <p:attrName>ppt_x</p:attrName>
                                        </p:attrNameLst>
                                      </p:cBhvr>
                                      <p:tavLst>
                                        <p:tav tm="0">
                                          <p:val>
                                            <p:strVal val="ppt_x"/>
                                          </p:val>
                                        </p:tav>
                                        <p:tav tm="100000">
                                          <p:val>
                                            <p:strVal val="ppt_x"/>
                                          </p:val>
                                        </p:tav>
                                      </p:tavLst>
                                    </p:anim>
                                    <p:anim calcmode="lin" valueType="num">
                                      <p:cBhvr>
                                        <p:cTn id="90" dur="100" decel="100000"/>
                                        <p:tgtEl>
                                          <p:spTgt spid="2097166"/>
                                        </p:tgtEl>
                                        <p:attrNameLst>
                                          <p:attrName>ppt_y</p:attrName>
                                        </p:attrNameLst>
                                      </p:cBhvr>
                                      <p:tavLst>
                                        <p:tav tm="0">
                                          <p:val>
                                            <p:strVal val="ppt_y"/>
                                          </p:val>
                                        </p:tav>
                                        <p:tav tm="100000">
                                          <p:val>
                                            <p:strVal val="ppt_y-.03"/>
                                          </p:val>
                                        </p:tav>
                                      </p:tavLst>
                                    </p:anim>
                                    <p:anim calcmode="lin" valueType="num">
                                      <p:cBhvr>
                                        <p:cTn id="91" dur="900" accel="100000">
                                          <p:stCondLst>
                                            <p:cond delay="100"/>
                                          </p:stCondLst>
                                        </p:cTn>
                                        <p:tgtEl>
                                          <p:spTgt spid="2097166"/>
                                        </p:tgtEl>
                                        <p:attrNameLst>
                                          <p:attrName>ppt_y</p:attrName>
                                        </p:attrNameLst>
                                      </p:cBhvr>
                                      <p:tavLst>
                                        <p:tav tm="0">
                                          <p:val>
                                            <p:strVal val="ppt_y"/>
                                          </p:val>
                                        </p:tav>
                                        <p:tav tm="100000">
                                          <p:val>
                                            <p:strVal val="ppt_y+1"/>
                                          </p:val>
                                        </p:tav>
                                      </p:tavLst>
                                    </p:anim>
                                    <p:set>
                                      <p:cBhvr>
                                        <p:cTn id="92" dur="1" fill="hold">
                                          <p:stCondLst>
                                            <p:cond delay="999"/>
                                          </p:stCondLst>
                                        </p:cTn>
                                        <p:tgtEl>
                                          <p:spTgt spid="20971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0" grpId="0"/>
      <p:bldP spid="1048701" grpId="0"/>
      <p:bldP spid="1048702" grpId="0"/>
      <p:bldP spid="1048703" grpId="0"/>
      <p:bldP spid="1048704" grpId="0"/>
      <p:bldP spid="104870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942</TotalTime>
  <Words>958</Words>
  <Application>Microsoft Office PowerPoint</Application>
  <PresentationFormat>Custom</PresentationFormat>
  <Paragraphs>221</Paragraphs>
  <Slides>27</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Paalalabas Wide</vt:lpstr>
      <vt:lpstr>Calibri</vt:lpstr>
      <vt:lpstr>Arimo</vt:lpstr>
      <vt:lpstr>Arimo Bold</vt:lpstr>
      <vt:lpstr>Wingdings</vt:lpstr>
      <vt:lpstr>DM Sans</vt:lpstr>
      <vt:lpstr>Merriweather</vt:lpstr>
      <vt:lpstr>Aileron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Blue Illustrated Smart Cities Presentation</dc:title>
  <dc:creator>User</dc:creator>
  <cp:lastModifiedBy>Reem AL-ZOUHBY</cp:lastModifiedBy>
  <cp:revision>6</cp:revision>
  <dcterms:created xsi:type="dcterms:W3CDTF">2006-08-15T18:00:00Z</dcterms:created>
  <dcterms:modified xsi:type="dcterms:W3CDTF">2026-02-07T10:56:45Z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6e6adc8f2bb446dfb52005a469db2596</vt:lpwstr>
  </property>
</Properties>
</file>